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1" r:id="rId5"/>
    <p:sldId id="259" r:id="rId6"/>
    <p:sldId id="260"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84" autoAdjust="0"/>
    <p:restoredTop sz="94658"/>
  </p:normalViewPr>
  <p:slideViewPr>
    <p:cSldViewPr snapToGrid="0">
      <p:cViewPr varScale="1">
        <p:scale>
          <a:sx n="120" d="100"/>
          <a:sy n="120" d="100"/>
        </p:scale>
        <p:origin x="840"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D8D1DF-C3E1-905E-5E87-31FAB52677A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FC4707F-3B0D-EF4A-E53E-C339029B9DB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58AA3A2-6E75-D49C-6BA1-ADDCAEB4D752}"/>
              </a:ext>
            </a:extLst>
          </p:cNvPr>
          <p:cNvSpPr>
            <a:spLocks noGrp="1"/>
          </p:cNvSpPr>
          <p:nvPr>
            <p:ph type="dt" sz="half" idx="10"/>
          </p:nvPr>
        </p:nvSpPr>
        <p:spPr/>
        <p:txBody>
          <a:bodyPr/>
          <a:lstStyle/>
          <a:p>
            <a:fld id="{A1B79A9F-F396-4FC2-BD71-EBDD775C4FB0}" type="datetimeFigureOut">
              <a:rPr lang="en-US" smtClean="0"/>
              <a:t>4/6/26</a:t>
            </a:fld>
            <a:endParaRPr lang="en-US"/>
          </a:p>
        </p:txBody>
      </p:sp>
      <p:sp>
        <p:nvSpPr>
          <p:cNvPr id="5" name="Footer Placeholder 4">
            <a:extLst>
              <a:ext uri="{FF2B5EF4-FFF2-40B4-BE49-F238E27FC236}">
                <a16:creationId xmlns:a16="http://schemas.microsoft.com/office/drawing/2014/main" id="{D3F8BDD8-FAEF-5FC9-6BDE-2E8E54FA2A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F0E58C1-1C37-EC64-F735-86D8D3C455D3}"/>
              </a:ext>
            </a:extLst>
          </p:cNvPr>
          <p:cNvSpPr>
            <a:spLocks noGrp="1"/>
          </p:cNvSpPr>
          <p:nvPr>
            <p:ph type="sldNum" sz="quarter" idx="12"/>
          </p:nvPr>
        </p:nvSpPr>
        <p:spPr/>
        <p:txBody>
          <a:bodyPr/>
          <a:lstStyle/>
          <a:p>
            <a:fld id="{7F9EFAB7-6B0C-488D-B7CB-7400C2D27063}" type="slidenum">
              <a:rPr lang="en-US" smtClean="0"/>
              <a:t>‹#›</a:t>
            </a:fld>
            <a:endParaRPr lang="en-US"/>
          </a:p>
        </p:txBody>
      </p:sp>
    </p:spTree>
    <p:extLst>
      <p:ext uri="{BB962C8B-B14F-4D97-AF65-F5344CB8AC3E}">
        <p14:creationId xmlns:p14="http://schemas.microsoft.com/office/powerpoint/2010/main" val="26222401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C91B86-853F-32C7-A074-255D844E854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1A5FCC9-4B8E-B5C1-B2B4-CA3B156F75F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D5F31FD-CE66-39DD-23FA-F90EDB0CA071}"/>
              </a:ext>
            </a:extLst>
          </p:cNvPr>
          <p:cNvSpPr>
            <a:spLocks noGrp="1"/>
          </p:cNvSpPr>
          <p:nvPr>
            <p:ph type="dt" sz="half" idx="10"/>
          </p:nvPr>
        </p:nvSpPr>
        <p:spPr/>
        <p:txBody>
          <a:bodyPr/>
          <a:lstStyle/>
          <a:p>
            <a:fld id="{A1B79A9F-F396-4FC2-BD71-EBDD775C4FB0}" type="datetimeFigureOut">
              <a:rPr lang="en-US" smtClean="0"/>
              <a:t>4/6/26</a:t>
            </a:fld>
            <a:endParaRPr lang="en-US"/>
          </a:p>
        </p:txBody>
      </p:sp>
      <p:sp>
        <p:nvSpPr>
          <p:cNvPr id="5" name="Footer Placeholder 4">
            <a:extLst>
              <a:ext uri="{FF2B5EF4-FFF2-40B4-BE49-F238E27FC236}">
                <a16:creationId xmlns:a16="http://schemas.microsoft.com/office/drawing/2014/main" id="{24F0F696-FBAF-E6D3-EB38-CF713830C3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0FC9C37-786C-0A1D-75F1-58E0CF474952}"/>
              </a:ext>
            </a:extLst>
          </p:cNvPr>
          <p:cNvSpPr>
            <a:spLocks noGrp="1"/>
          </p:cNvSpPr>
          <p:nvPr>
            <p:ph type="sldNum" sz="quarter" idx="12"/>
          </p:nvPr>
        </p:nvSpPr>
        <p:spPr/>
        <p:txBody>
          <a:bodyPr/>
          <a:lstStyle/>
          <a:p>
            <a:fld id="{7F9EFAB7-6B0C-488D-B7CB-7400C2D27063}" type="slidenum">
              <a:rPr lang="en-US" smtClean="0"/>
              <a:t>‹#›</a:t>
            </a:fld>
            <a:endParaRPr lang="en-US"/>
          </a:p>
        </p:txBody>
      </p:sp>
    </p:spTree>
    <p:extLst>
      <p:ext uri="{BB962C8B-B14F-4D97-AF65-F5344CB8AC3E}">
        <p14:creationId xmlns:p14="http://schemas.microsoft.com/office/powerpoint/2010/main" val="24906989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29A5331-3E70-16B3-E776-3FCE6D9D659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8DB8A57-BD91-0D9C-29F4-271B82D748B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740A2C9-64B7-3462-BDFB-7BF07D1E267E}"/>
              </a:ext>
            </a:extLst>
          </p:cNvPr>
          <p:cNvSpPr>
            <a:spLocks noGrp="1"/>
          </p:cNvSpPr>
          <p:nvPr>
            <p:ph type="dt" sz="half" idx="10"/>
          </p:nvPr>
        </p:nvSpPr>
        <p:spPr/>
        <p:txBody>
          <a:bodyPr/>
          <a:lstStyle/>
          <a:p>
            <a:fld id="{A1B79A9F-F396-4FC2-BD71-EBDD775C4FB0}" type="datetimeFigureOut">
              <a:rPr lang="en-US" smtClean="0"/>
              <a:t>4/6/26</a:t>
            </a:fld>
            <a:endParaRPr lang="en-US"/>
          </a:p>
        </p:txBody>
      </p:sp>
      <p:sp>
        <p:nvSpPr>
          <p:cNvPr id="5" name="Footer Placeholder 4">
            <a:extLst>
              <a:ext uri="{FF2B5EF4-FFF2-40B4-BE49-F238E27FC236}">
                <a16:creationId xmlns:a16="http://schemas.microsoft.com/office/drawing/2014/main" id="{D7AF47B3-CE8B-26B5-B205-EED885F623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A437A7B-B857-77DC-993E-9A995FBB42DB}"/>
              </a:ext>
            </a:extLst>
          </p:cNvPr>
          <p:cNvSpPr>
            <a:spLocks noGrp="1"/>
          </p:cNvSpPr>
          <p:nvPr>
            <p:ph type="sldNum" sz="quarter" idx="12"/>
          </p:nvPr>
        </p:nvSpPr>
        <p:spPr/>
        <p:txBody>
          <a:bodyPr/>
          <a:lstStyle/>
          <a:p>
            <a:fld id="{7F9EFAB7-6B0C-488D-B7CB-7400C2D27063}" type="slidenum">
              <a:rPr lang="en-US" smtClean="0"/>
              <a:t>‹#›</a:t>
            </a:fld>
            <a:endParaRPr lang="en-US"/>
          </a:p>
        </p:txBody>
      </p:sp>
    </p:spTree>
    <p:extLst>
      <p:ext uri="{BB962C8B-B14F-4D97-AF65-F5344CB8AC3E}">
        <p14:creationId xmlns:p14="http://schemas.microsoft.com/office/powerpoint/2010/main" val="25879996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B960F4-AEAC-844B-8F6D-44A20361EBD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6A8BF04-7703-C63D-A7A7-14DBF732AD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C82AD1-D27E-943B-0EAE-F6D055987662}"/>
              </a:ext>
            </a:extLst>
          </p:cNvPr>
          <p:cNvSpPr>
            <a:spLocks noGrp="1"/>
          </p:cNvSpPr>
          <p:nvPr>
            <p:ph type="dt" sz="half" idx="10"/>
          </p:nvPr>
        </p:nvSpPr>
        <p:spPr/>
        <p:txBody>
          <a:bodyPr/>
          <a:lstStyle/>
          <a:p>
            <a:fld id="{A1B79A9F-F396-4FC2-BD71-EBDD775C4FB0}" type="datetimeFigureOut">
              <a:rPr lang="en-US" smtClean="0"/>
              <a:t>4/6/26</a:t>
            </a:fld>
            <a:endParaRPr lang="en-US"/>
          </a:p>
        </p:txBody>
      </p:sp>
      <p:sp>
        <p:nvSpPr>
          <p:cNvPr id="5" name="Footer Placeholder 4">
            <a:extLst>
              <a:ext uri="{FF2B5EF4-FFF2-40B4-BE49-F238E27FC236}">
                <a16:creationId xmlns:a16="http://schemas.microsoft.com/office/drawing/2014/main" id="{5824369F-6AFA-3795-369D-EEAFDEB8B7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52C1A2-6D8F-2B49-F9D4-69EA73CEEFA0}"/>
              </a:ext>
            </a:extLst>
          </p:cNvPr>
          <p:cNvSpPr>
            <a:spLocks noGrp="1"/>
          </p:cNvSpPr>
          <p:nvPr>
            <p:ph type="sldNum" sz="quarter" idx="12"/>
          </p:nvPr>
        </p:nvSpPr>
        <p:spPr/>
        <p:txBody>
          <a:bodyPr/>
          <a:lstStyle/>
          <a:p>
            <a:fld id="{7F9EFAB7-6B0C-488D-B7CB-7400C2D27063}" type="slidenum">
              <a:rPr lang="en-US" smtClean="0"/>
              <a:t>‹#›</a:t>
            </a:fld>
            <a:endParaRPr lang="en-US"/>
          </a:p>
        </p:txBody>
      </p:sp>
    </p:spTree>
    <p:extLst>
      <p:ext uri="{BB962C8B-B14F-4D97-AF65-F5344CB8AC3E}">
        <p14:creationId xmlns:p14="http://schemas.microsoft.com/office/powerpoint/2010/main" val="25251942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A2251-0ECF-8D77-4A50-FA9736E7CF5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75780AE-AEFC-0055-281B-52E8451D4C4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ABF3285-D81C-67B1-71A9-22B38F40847A}"/>
              </a:ext>
            </a:extLst>
          </p:cNvPr>
          <p:cNvSpPr>
            <a:spLocks noGrp="1"/>
          </p:cNvSpPr>
          <p:nvPr>
            <p:ph type="dt" sz="half" idx="10"/>
          </p:nvPr>
        </p:nvSpPr>
        <p:spPr/>
        <p:txBody>
          <a:bodyPr/>
          <a:lstStyle/>
          <a:p>
            <a:fld id="{A1B79A9F-F396-4FC2-BD71-EBDD775C4FB0}" type="datetimeFigureOut">
              <a:rPr lang="en-US" smtClean="0"/>
              <a:t>4/6/26</a:t>
            </a:fld>
            <a:endParaRPr lang="en-US"/>
          </a:p>
        </p:txBody>
      </p:sp>
      <p:sp>
        <p:nvSpPr>
          <p:cNvPr id="5" name="Footer Placeholder 4">
            <a:extLst>
              <a:ext uri="{FF2B5EF4-FFF2-40B4-BE49-F238E27FC236}">
                <a16:creationId xmlns:a16="http://schemas.microsoft.com/office/drawing/2014/main" id="{A96C0C85-F2C3-1A96-1CD1-5EF380E4FF1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E322DA3-DFDE-6896-536F-57FB83FB0D74}"/>
              </a:ext>
            </a:extLst>
          </p:cNvPr>
          <p:cNvSpPr>
            <a:spLocks noGrp="1"/>
          </p:cNvSpPr>
          <p:nvPr>
            <p:ph type="sldNum" sz="quarter" idx="12"/>
          </p:nvPr>
        </p:nvSpPr>
        <p:spPr/>
        <p:txBody>
          <a:bodyPr/>
          <a:lstStyle/>
          <a:p>
            <a:fld id="{7F9EFAB7-6B0C-488D-B7CB-7400C2D27063}" type="slidenum">
              <a:rPr lang="en-US" smtClean="0"/>
              <a:t>‹#›</a:t>
            </a:fld>
            <a:endParaRPr lang="en-US"/>
          </a:p>
        </p:txBody>
      </p:sp>
    </p:spTree>
    <p:extLst>
      <p:ext uri="{BB962C8B-B14F-4D97-AF65-F5344CB8AC3E}">
        <p14:creationId xmlns:p14="http://schemas.microsoft.com/office/powerpoint/2010/main" val="42907492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1A7A7A-C327-AEAB-F820-D9643C10459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931EF96-B0F8-EA85-FC1C-4D19DA0820E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7601310-F546-81C4-997C-239814D9E8F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54CCAA8-E8AA-A92C-5B85-A1E291C670BF}"/>
              </a:ext>
            </a:extLst>
          </p:cNvPr>
          <p:cNvSpPr>
            <a:spLocks noGrp="1"/>
          </p:cNvSpPr>
          <p:nvPr>
            <p:ph type="dt" sz="half" idx="10"/>
          </p:nvPr>
        </p:nvSpPr>
        <p:spPr/>
        <p:txBody>
          <a:bodyPr/>
          <a:lstStyle/>
          <a:p>
            <a:fld id="{A1B79A9F-F396-4FC2-BD71-EBDD775C4FB0}" type="datetimeFigureOut">
              <a:rPr lang="en-US" smtClean="0"/>
              <a:t>4/6/26</a:t>
            </a:fld>
            <a:endParaRPr lang="en-US"/>
          </a:p>
        </p:txBody>
      </p:sp>
      <p:sp>
        <p:nvSpPr>
          <p:cNvPr id="6" name="Footer Placeholder 5">
            <a:extLst>
              <a:ext uri="{FF2B5EF4-FFF2-40B4-BE49-F238E27FC236}">
                <a16:creationId xmlns:a16="http://schemas.microsoft.com/office/drawing/2014/main" id="{3BAD9D15-3800-B4A6-BEAC-CF9CEB73E30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32F0D7-6002-C139-27D5-C8961754A59D}"/>
              </a:ext>
            </a:extLst>
          </p:cNvPr>
          <p:cNvSpPr>
            <a:spLocks noGrp="1"/>
          </p:cNvSpPr>
          <p:nvPr>
            <p:ph type="sldNum" sz="quarter" idx="12"/>
          </p:nvPr>
        </p:nvSpPr>
        <p:spPr/>
        <p:txBody>
          <a:bodyPr/>
          <a:lstStyle/>
          <a:p>
            <a:fld id="{7F9EFAB7-6B0C-488D-B7CB-7400C2D27063}" type="slidenum">
              <a:rPr lang="en-US" smtClean="0"/>
              <a:t>‹#›</a:t>
            </a:fld>
            <a:endParaRPr lang="en-US"/>
          </a:p>
        </p:txBody>
      </p:sp>
    </p:spTree>
    <p:extLst>
      <p:ext uri="{BB962C8B-B14F-4D97-AF65-F5344CB8AC3E}">
        <p14:creationId xmlns:p14="http://schemas.microsoft.com/office/powerpoint/2010/main" val="39406406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6DBAAB-75E1-41FF-4F8D-98F71A1F37F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8CD98CF-1B36-A499-D629-E1CEA87106C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159819E-6BCB-ED54-C492-56FD45C41F2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C0887C0-BA98-6D56-2662-5D101C7F45C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B1ED944-9BA4-8EFD-1F0E-5A4F53FF819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F006FA8-88E1-8234-7939-B4B5AFA80A2D}"/>
              </a:ext>
            </a:extLst>
          </p:cNvPr>
          <p:cNvSpPr>
            <a:spLocks noGrp="1"/>
          </p:cNvSpPr>
          <p:nvPr>
            <p:ph type="dt" sz="half" idx="10"/>
          </p:nvPr>
        </p:nvSpPr>
        <p:spPr/>
        <p:txBody>
          <a:bodyPr/>
          <a:lstStyle/>
          <a:p>
            <a:fld id="{A1B79A9F-F396-4FC2-BD71-EBDD775C4FB0}" type="datetimeFigureOut">
              <a:rPr lang="en-US" smtClean="0"/>
              <a:t>4/6/26</a:t>
            </a:fld>
            <a:endParaRPr lang="en-US"/>
          </a:p>
        </p:txBody>
      </p:sp>
      <p:sp>
        <p:nvSpPr>
          <p:cNvPr id="8" name="Footer Placeholder 7">
            <a:extLst>
              <a:ext uri="{FF2B5EF4-FFF2-40B4-BE49-F238E27FC236}">
                <a16:creationId xmlns:a16="http://schemas.microsoft.com/office/drawing/2014/main" id="{F87AC66C-AB45-3653-383F-A46E3A0FE15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D140860-C299-709E-A73B-644D0493E2FA}"/>
              </a:ext>
            </a:extLst>
          </p:cNvPr>
          <p:cNvSpPr>
            <a:spLocks noGrp="1"/>
          </p:cNvSpPr>
          <p:nvPr>
            <p:ph type="sldNum" sz="quarter" idx="12"/>
          </p:nvPr>
        </p:nvSpPr>
        <p:spPr/>
        <p:txBody>
          <a:bodyPr/>
          <a:lstStyle/>
          <a:p>
            <a:fld id="{7F9EFAB7-6B0C-488D-B7CB-7400C2D27063}" type="slidenum">
              <a:rPr lang="en-US" smtClean="0"/>
              <a:t>‹#›</a:t>
            </a:fld>
            <a:endParaRPr lang="en-US"/>
          </a:p>
        </p:txBody>
      </p:sp>
    </p:spTree>
    <p:extLst>
      <p:ext uri="{BB962C8B-B14F-4D97-AF65-F5344CB8AC3E}">
        <p14:creationId xmlns:p14="http://schemas.microsoft.com/office/powerpoint/2010/main" val="13967219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33A377-E056-DA76-203B-86BC2B96A80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1C75F02-F86E-03B3-AA41-6A0DE7BD52E9}"/>
              </a:ext>
            </a:extLst>
          </p:cNvPr>
          <p:cNvSpPr>
            <a:spLocks noGrp="1"/>
          </p:cNvSpPr>
          <p:nvPr>
            <p:ph type="dt" sz="half" idx="10"/>
          </p:nvPr>
        </p:nvSpPr>
        <p:spPr/>
        <p:txBody>
          <a:bodyPr/>
          <a:lstStyle/>
          <a:p>
            <a:fld id="{A1B79A9F-F396-4FC2-BD71-EBDD775C4FB0}" type="datetimeFigureOut">
              <a:rPr lang="en-US" smtClean="0"/>
              <a:t>4/6/26</a:t>
            </a:fld>
            <a:endParaRPr lang="en-US"/>
          </a:p>
        </p:txBody>
      </p:sp>
      <p:sp>
        <p:nvSpPr>
          <p:cNvPr id="4" name="Footer Placeholder 3">
            <a:extLst>
              <a:ext uri="{FF2B5EF4-FFF2-40B4-BE49-F238E27FC236}">
                <a16:creationId xmlns:a16="http://schemas.microsoft.com/office/drawing/2014/main" id="{D78312A6-4166-C77E-F802-EAE6658EB71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79C7FAC-8CB2-BB6F-7E6F-9EE644A26BC2}"/>
              </a:ext>
            </a:extLst>
          </p:cNvPr>
          <p:cNvSpPr>
            <a:spLocks noGrp="1"/>
          </p:cNvSpPr>
          <p:nvPr>
            <p:ph type="sldNum" sz="quarter" idx="12"/>
          </p:nvPr>
        </p:nvSpPr>
        <p:spPr/>
        <p:txBody>
          <a:bodyPr/>
          <a:lstStyle/>
          <a:p>
            <a:fld id="{7F9EFAB7-6B0C-488D-B7CB-7400C2D27063}" type="slidenum">
              <a:rPr lang="en-US" smtClean="0"/>
              <a:t>‹#›</a:t>
            </a:fld>
            <a:endParaRPr lang="en-US"/>
          </a:p>
        </p:txBody>
      </p:sp>
    </p:spTree>
    <p:extLst>
      <p:ext uri="{BB962C8B-B14F-4D97-AF65-F5344CB8AC3E}">
        <p14:creationId xmlns:p14="http://schemas.microsoft.com/office/powerpoint/2010/main" val="34387426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CCEEA0-82DC-63A6-7DB1-3F3820E35A18}"/>
              </a:ext>
            </a:extLst>
          </p:cNvPr>
          <p:cNvSpPr>
            <a:spLocks noGrp="1"/>
          </p:cNvSpPr>
          <p:nvPr>
            <p:ph type="dt" sz="half" idx="10"/>
          </p:nvPr>
        </p:nvSpPr>
        <p:spPr/>
        <p:txBody>
          <a:bodyPr/>
          <a:lstStyle/>
          <a:p>
            <a:fld id="{A1B79A9F-F396-4FC2-BD71-EBDD775C4FB0}" type="datetimeFigureOut">
              <a:rPr lang="en-US" smtClean="0"/>
              <a:t>4/6/26</a:t>
            </a:fld>
            <a:endParaRPr lang="en-US"/>
          </a:p>
        </p:txBody>
      </p:sp>
      <p:sp>
        <p:nvSpPr>
          <p:cNvPr id="3" name="Footer Placeholder 2">
            <a:extLst>
              <a:ext uri="{FF2B5EF4-FFF2-40B4-BE49-F238E27FC236}">
                <a16:creationId xmlns:a16="http://schemas.microsoft.com/office/drawing/2014/main" id="{F2F0200F-0E74-93B4-5C01-89239619422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657F929-3AD1-F558-3695-FD0680FFB95C}"/>
              </a:ext>
            </a:extLst>
          </p:cNvPr>
          <p:cNvSpPr>
            <a:spLocks noGrp="1"/>
          </p:cNvSpPr>
          <p:nvPr>
            <p:ph type="sldNum" sz="quarter" idx="12"/>
          </p:nvPr>
        </p:nvSpPr>
        <p:spPr/>
        <p:txBody>
          <a:bodyPr/>
          <a:lstStyle/>
          <a:p>
            <a:fld id="{7F9EFAB7-6B0C-488D-B7CB-7400C2D27063}" type="slidenum">
              <a:rPr lang="en-US" smtClean="0"/>
              <a:t>‹#›</a:t>
            </a:fld>
            <a:endParaRPr lang="en-US"/>
          </a:p>
        </p:txBody>
      </p:sp>
    </p:spTree>
    <p:extLst>
      <p:ext uri="{BB962C8B-B14F-4D97-AF65-F5344CB8AC3E}">
        <p14:creationId xmlns:p14="http://schemas.microsoft.com/office/powerpoint/2010/main" val="33071502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F78576-3612-DC06-B0BE-AC2B99ECB79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6CF9E7F-68D7-FD53-85E7-69F89E18389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DA904E4-11F0-CA04-C12A-B987BB9C80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24F9840-5F4A-AA24-9474-CDA8BE682B56}"/>
              </a:ext>
            </a:extLst>
          </p:cNvPr>
          <p:cNvSpPr>
            <a:spLocks noGrp="1"/>
          </p:cNvSpPr>
          <p:nvPr>
            <p:ph type="dt" sz="half" idx="10"/>
          </p:nvPr>
        </p:nvSpPr>
        <p:spPr/>
        <p:txBody>
          <a:bodyPr/>
          <a:lstStyle/>
          <a:p>
            <a:fld id="{A1B79A9F-F396-4FC2-BD71-EBDD775C4FB0}" type="datetimeFigureOut">
              <a:rPr lang="en-US" smtClean="0"/>
              <a:t>4/6/26</a:t>
            </a:fld>
            <a:endParaRPr lang="en-US"/>
          </a:p>
        </p:txBody>
      </p:sp>
      <p:sp>
        <p:nvSpPr>
          <p:cNvPr id="6" name="Footer Placeholder 5">
            <a:extLst>
              <a:ext uri="{FF2B5EF4-FFF2-40B4-BE49-F238E27FC236}">
                <a16:creationId xmlns:a16="http://schemas.microsoft.com/office/drawing/2014/main" id="{F231B834-849A-E407-7D09-1AAD77AA7F0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00717A-E5BB-1567-0938-160EE81CBA7D}"/>
              </a:ext>
            </a:extLst>
          </p:cNvPr>
          <p:cNvSpPr>
            <a:spLocks noGrp="1"/>
          </p:cNvSpPr>
          <p:nvPr>
            <p:ph type="sldNum" sz="quarter" idx="12"/>
          </p:nvPr>
        </p:nvSpPr>
        <p:spPr/>
        <p:txBody>
          <a:bodyPr/>
          <a:lstStyle/>
          <a:p>
            <a:fld id="{7F9EFAB7-6B0C-488D-B7CB-7400C2D27063}" type="slidenum">
              <a:rPr lang="en-US" smtClean="0"/>
              <a:t>‹#›</a:t>
            </a:fld>
            <a:endParaRPr lang="en-US"/>
          </a:p>
        </p:txBody>
      </p:sp>
    </p:spTree>
    <p:extLst>
      <p:ext uri="{BB962C8B-B14F-4D97-AF65-F5344CB8AC3E}">
        <p14:creationId xmlns:p14="http://schemas.microsoft.com/office/powerpoint/2010/main" val="30272526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ED7AEE-A879-BC8E-EC1A-9D1F83413A8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BD427C2-25E2-7229-ABD7-25C4E3C4C5C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3BB3147-1558-56B1-6ED9-DD9817932E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BC62B11-D411-0A27-E469-C2C7CF8D4770}"/>
              </a:ext>
            </a:extLst>
          </p:cNvPr>
          <p:cNvSpPr>
            <a:spLocks noGrp="1"/>
          </p:cNvSpPr>
          <p:nvPr>
            <p:ph type="dt" sz="half" idx="10"/>
          </p:nvPr>
        </p:nvSpPr>
        <p:spPr/>
        <p:txBody>
          <a:bodyPr/>
          <a:lstStyle/>
          <a:p>
            <a:fld id="{A1B79A9F-F396-4FC2-BD71-EBDD775C4FB0}" type="datetimeFigureOut">
              <a:rPr lang="en-US" smtClean="0"/>
              <a:t>4/6/26</a:t>
            </a:fld>
            <a:endParaRPr lang="en-US"/>
          </a:p>
        </p:txBody>
      </p:sp>
      <p:sp>
        <p:nvSpPr>
          <p:cNvPr id="6" name="Footer Placeholder 5">
            <a:extLst>
              <a:ext uri="{FF2B5EF4-FFF2-40B4-BE49-F238E27FC236}">
                <a16:creationId xmlns:a16="http://schemas.microsoft.com/office/drawing/2014/main" id="{F64974FB-9A31-358F-9CF0-2AD0C499A10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1CA6866-7E81-3BDD-BAF4-0C8EF6B4FAFC}"/>
              </a:ext>
            </a:extLst>
          </p:cNvPr>
          <p:cNvSpPr>
            <a:spLocks noGrp="1"/>
          </p:cNvSpPr>
          <p:nvPr>
            <p:ph type="sldNum" sz="quarter" idx="12"/>
          </p:nvPr>
        </p:nvSpPr>
        <p:spPr/>
        <p:txBody>
          <a:bodyPr/>
          <a:lstStyle/>
          <a:p>
            <a:fld id="{7F9EFAB7-6B0C-488D-B7CB-7400C2D27063}" type="slidenum">
              <a:rPr lang="en-US" smtClean="0"/>
              <a:t>‹#›</a:t>
            </a:fld>
            <a:endParaRPr lang="en-US"/>
          </a:p>
        </p:txBody>
      </p:sp>
    </p:spTree>
    <p:extLst>
      <p:ext uri="{BB962C8B-B14F-4D97-AF65-F5344CB8AC3E}">
        <p14:creationId xmlns:p14="http://schemas.microsoft.com/office/powerpoint/2010/main" val="28457862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70C3A7F-1BFD-E8EF-005F-4F4143C272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E902E3A-0A99-4C69-C078-A77523D4A67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69B6E51-5ADC-AB51-6C99-B9C68DDD1B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B79A9F-F396-4FC2-BD71-EBDD775C4FB0}" type="datetimeFigureOut">
              <a:rPr lang="en-US" smtClean="0"/>
              <a:t>4/6/26</a:t>
            </a:fld>
            <a:endParaRPr lang="en-US"/>
          </a:p>
        </p:txBody>
      </p:sp>
      <p:sp>
        <p:nvSpPr>
          <p:cNvPr id="5" name="Footer Placeholder 4">
            <a:extLst>
              <a:ext uri="{FF2B5EF4-FFF2-40B4-BE49-F238E27FC236}">
                <a16:creationId xmlns:a16="http://schemas.microsoft.com/office/drawing/2014/main" id="{7FCD3DA9-5E8F-EF8B-CFAB-A127EEF41FA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82BFFC1-EA45-25C9-8976-E1D75CA158E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9EFAB7-6B0C-488D-B7CB-7400C2D27063}" type="slidenum">
              <a:rPr lang="en-US" smtClean="0"/>
              <a:t>‹#›</a:t>
            </a:fld>
            <a:endParaRPr lang="en-US"/>
          </a:p>
        </p:txBody>
      </p:sp>
    </p:spTree>
    <p:extLst>
      <p:ext uri="{BB962C8B-B14F-4D97-AF65-F5344CB8AC3E}">
        <p14:creationId xmlns:p14="http://schemas.microsoft.com/office/powerpoint/2010/main" val="5983373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5310BC4-5B63-34AF-AA6E-69DDF5E96DC1}"/>
              </a:ext>
            </a:extLst>
          </p:cNvPr>
          <p:cNvSpPr txBox="1"/>
          <p:nvPr/>
        </p:nvSpPr>
        <p:spPr>
          <a:xfrm>
            <a:off x="2830945" y="2459504"/>
            <a:ext cx="6530110" cy="1938992"/>
          </a:xfrm>
          <a:prstGeom prst="rect">
            <a:avLst/>
          </a:prstGeom>
          <a:noFill/>
        </p:spPr>
        <p:txBody>
          <a:bodyPr wrap="square" rtlCol="0">
            <a:spAutoFit/>
          </a:bodyPr>
          <a:lstStyle/>
          <a:p>
            <a:pPr algn="ctr"/>
            <a:r>
              <a:rPr lang="en-US" sz="2000" b="1" dirty="0">
                <a:latin typeface="Arial" panose="020B0604020202020204" pitchFamily="34" charset="0"/>
                <a:cs typeface="Arial" panose="020B0604020202020204" pitchFamily="34" charset="0"/>
              </a:rPr>
              <a:t>Name of Project</a:t>
            </a:r>
          </a:p>
          <a:p>
            <a:pPr algn="ctr"/>
            <a:r>
              <a:rPr lang="en-US" sz="2000" dirty="0">
                <a:latin typeface="Arial" panose="020B0604020202020204" pitchFamily="34" charset="0"/>
                <a:cs typeface="Arial" panose="020B0604020202020204" pitchFamily="34" charset="0"/>
              </a:rPr>
              <a:t>Tactic</a:t>
            </a:r>
          </a:p>
          <a:p>
            <a:pPr algn="ctr"/>
            <a:r>
              <a:rPr lang="en-US" sz="2000" dirty="0">
                <a:latin typeface="Arial" panose="020B0604020202020204" pitchFamily="34" charset="0"/>
                <a:cs typeface="Arial" panose="020B0604020202020204" pitchFamily="34" charset="0"/>
              </a:rPr>
              <a:t>Category</a:t>
            </a:r>
          </a:p>
          <a:p>
            <a:pPr algn="ctr"/>
            <a:endParaRPr lang="en-US" sz="2000" dirty="0">
              <a:latin typeface="Arial" panose="020B0604020202020204" pitchFamily="34" charset="0"/>
              <a:cs typeface="Arial" panose="020B0604020202020204" pitchFamily="34" charset="0"/>
            </a:endParaRPr>
          </a:p>
          <a:p>
            <a:pPr algn="ctr"/>
            <a:r>
              <a:rPr lang="en-US" sz="2000" dirty="0">
                <a:latin typeface="Arial" panose="020B0604020202020204" pitchFamily="34" charset="0"/>
                <a:cs typeface="Arial" panose="020B0604020202020204" pitchFamily="34" charset="0"/>
              </a:rPr>
              <a:t>Organization Name</a:t>
            </a:r>
          </a:p>
          <a:p>
            <a:pPr algn="ctr"/>
            <a:r>
              <a:rPr lang="en-US" sz="2000" dirty="0">
                <a:latin typeface="Arial" panose="020B0604020202020204" pitchFamily="34" charset="0"/>
                <a:cs typeface="Arial" panose="020B0604020202020204" pitchFamily="34" charset="0"/>
              </a:rPr>
              <a:t>Prepared By: Name</a:t>
            </a:r>
            <a:endParaRPr lang="en-US"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9F956149-8089-AB56-30F6-22EA431EFE20}"/>
              </a:ext>
            </a:extLst>
          </p:cNvPr>
          <p:cNvSpPr txBox="1"/>
          <p:nvPr/>
        </p:nvSpPr>
        <p:spPr>
          <a:xfrm>
            <a:off x="73152" y="5461409"/>
            <a:ext cx="12118848" cy="1323439"/>
          </a:xfrm>
          <a:prstGeom prst="rect">
            <a:avLst/>
          </a:prstGeom>
          <a:noFill/>
        </p:spPr>
        <p:txBody>
          <a:bodyPr wrap="square" rtlCol="0">
            <a:spAutoFit/>
          </a:bodyPr>
          <a:lstStyle/>
          <a:p>
            <a:r>
              <a:rPr lang="en-US" sz="2000" b="1" dirty="0">
                <a:solidFill>
                  <a:srgbClr val="FF0000"/>
                </a:solidFill>
                <a:latin typeface="Arial" panose="020B0604020202020204" pitchFamily="34" charset="0"/>
                <a:cs typeface="Arial" panose="020B0604020202020204" pitchFamily="34" charset="0"/>
              </a:rPr>
              <a:t>INSTRUCTIONS:  </a:t>
            </a:r>
            <a:r>
              <a:rPr lang="en-US" sz="2000" dirty="0">
                <a:latin typeface="Arial" panose="020B0604020202020204" pitchFamily="34" charset="0"/>
                <a:cs typeface="Arial" panose="020B0604020202020204" pitchFamily="34" charset="0"/>
              </a:rPr>
              <a:t>We encourage you to add colors, visuals, background images, etc. to make this PPT engaging for the judges. For example, you can incorporate your organization’s branding to make it feel cohesive with your project. You can change fonts and font sizes. </a:t>
            </a:r>
            <a:r>
              <a:rPr lang="en-US" sz="2000" b="1" dirty="0">
                <a:solidFill>
                  <a:srgbClr val="FF0000"/>
                </a:solidFill>
                <a:latin typeface="Arial" panose="020B0604020202020204" pitchFamily="34" charset="0"/>
                <a:cs typeface="Arial" panose="020B0604020202020204" pitchFamily="34" charset="0"/>
              </a:rPr>
              <a:t>YOU MUST LEAVE THE SLIDE ORDER THE SAME &amp; CANNOT ADD ADDITIONAL SLIDES.  </a:t>
            </a:r>
            <a:r>
              <a:rPr lang="en-US" sz="2000" i="1" dirty="0">
                <a:latin typeface="Arial" panose="020B0604020202020204" pitchFamily="34" charset="0"/>
                <a:cs typeface="Arial" panose="020B0604020202020204" pitchFamily="34" charset="0"/>
              </a:rPr>
              <a:t>When finished, save as a PDF and submit.</a:t>
            </a:r>
            <a:endParaRPr lang="en-US"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37275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42C1903-9C45-D088-8960-930FEFC9D3D0}"/>
              </a:ext>
            </a:extLst>
          </p:cNvPr>
          <p:cNvSpPr txBox="1"/>
          <p:nvPr/>
        </p:nvSpPr>
        <p:spPr>
          <a:xfrm>
            <a:off x="0" y="2721114"/>
            <a:ext cx="12192000" cy="707886"/>
          </a:xfrm>
          <a:prstGeom prst="rect">
            <a:avLst/>
          </a:prstGeom>
          <a:noFill/>
        </p:spPr>
        <p:txBody>
          <a:bodyPr wrap="square" rtlCol="0">
            <a:spAutoFit/>
          </a:bodyPr>
          <a:lstStyle/>
          <a:p>
            <a:pPr algn="ctr"/>
            <a:r>
              <a:rPr lang="en-US" sz="2000" b="1" dirty="0">
                <a:latin typeface="Arial" panose="020B0604020202020204" pitchFamily="34" charset="0"/>
                <a:cs typeface="Arial" panose="020B0604020202020204" pitchFamily="34" charset="0"/>
              </a:rPr>
              <a:t>Add Supplemental Materials to show your Implementation</a:t>
            </a:r>
          </a:p>
          <a:p>
            <a:pPr algn="ctr"/>
            <a:r>
              <a:rPr lang="en-US" sz="2000" dirty="0">
                <a:latin typeface="Arial" panose="020B0604020202020204" pitchFamily="34" charset="0"/>
                <a:cs typeface="Arial" panose="020B0604020202020204" pitchFamily="34" charset="0"/>
              </a:rPr>
              <a:t>(screenshots, images, link to a video, etc.)</a:t>
            </a:r>
          </a:p>
        </p:txBody>
      </p:sp>
    </p:spTree>
    <p:extLst>
      <p:ext uri="{BB962C8B-B14F-4D97-AF65-F5344CB8AC3E}">
        <p14:creationId xmlns:p14="http://schemas.microsoft.com/office/powerpoint/2010/main" val="40968792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4460CD3-641E-ADC4-0E5D-FFDDCD97A192}"/>
              </a:ext>
            </a:extLst>
          </p:cNvPr>
          <p:cNvSpPr txBox="1"/>
          <p:nvPr/>
        </p:nvSpPr>
        <p:spPr>
          <a:xfrm>
            <a:off x="252337" y="238405"/>
            <a:ext cx="6530110" cy="707886"/>
          </a:xfrm>
          <a:prstGeom prst="rect">
            <a:avLst/>
          </a:prstGeom>
          <a:noFill/>
        </p:spPr>
        <p:txBody>
          <a:bodyPr wrap="square" rtlCol="0">
            <a:spAutoFit/>
          </a:bodyPr>
          <a:lstStyle/>
          <a:p>
            <a:r>
              <a:rPr lang="en-US" sz="4000" b="1" dirty="0">
                <a:latin typeface="Arial" panose="020B0604020202020204" pitchFamily="34" charset="0"/>
                <a:cs typeface="Arial" panose="020B0604020202020204" pitchFamily="34" charset="0"/>
              </a:rPr>
              <a:t>Evaluation</a:t>
            </a:r>
            <a:endParaRPr lang="en-US" sz="40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484B088B-6BFF-CC68-8885-86FA88CC5EB2}"/>
              </a:ext>
            </a:extLst>
          </p:cNvPr>
          <p:cNvSpPr txBox="1"/>
          <p:nvPr/>
        </p:nvSpPr>
        <p:spPr>
          <a:xfrm>
            <a:off x="252336" y="1380512"/>
            <a:ext cx="11607431" cy="2862322"/>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On this slide, insert at least 2-3 brief paragraphs to describe the criteria the judges are looking for:</a:t>
            </a:r>
          </a:p>
          <a:p>
            <a:endParaRPr lang="en-US" sz="2000" dirty="0">
              <a:latin typeface="Arial" panose="020B0604020202020204" pitchFamily="34" charset="0"/>
              <a:cs typeface="Arial" panose="020B0604020202020204" pitchFamily="34" charset="0"/>
            </a:endParaRPr>
          </a:p>
          <a:p>
            <a:pPr marL="800100" lvl="1"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Efforts were taken to identify, analyze, and quantify results</a:t>
            </a:r>
          </a:p>
          <a:p>
            <a:pPr marL="800100" lvl="1" indent="-342900">
              <a:buFont typeface="Arial" panose="020B0604020202020204" pitchFamily="34" charset="0"/>
              <a:buChar char="•"/>
            </a:pPr>
            <a:endParaRPr lang="en-US" sz="2000" dirty="0">
              <a:latin typeface="Arial" panose="020B0604020202020204" pitchFamily="34" charset="0"/>
              <a:cs typeface="Arial" panose="020B0604020202020204" pitchFamily="34" charset="0"/>
            </a:endParaRPr>
          </a:p>
          <a:p>
            <a:pPr marL="800100" lvl="1"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Results correlate to research findings and objectives</a:t>
            </a:r>
          </a:p>
          <a:p>
            <a:pPr marL="800100" lvl="1" indent="-342900">
              <a:buFont typeface="Arial" panose="020B0604020202020204" pitchFamily="34" charset="0"/>
              <a:buChar char="•"/>
            </a:pPr>
            <a:endParaRPr lang="en-US" sz="2000" dirty="0">
              <a:latin typeface="Arial" panose="020B0604020202020204" pitchFamily="34" charset="0"/>
              <a:cs typeface="Arial" panose="020B0604020202020204" pitchFamily="34" charset="0"/>
            </a:endParaRPr>
          </a:p>
          <a:p>
            <a:pPr marL="800100" lvl="1"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Success or lack thereof is identified</a:t>
            </a:r>
          </a:p>
          <a:p>
            <a:pPr marL="800100" lvl="1" indent="-342900">
              <a:buFont typeface="Arial" panose="020B0604020202020204" pitchFamily="34" charset="0"/>
              <a:buChar char="•"/>
            </a:pPr>
            <a:endParaRPr lang="en-US" sz="2000" dirty="0">
              <a:latin typeface="Arial" panose="020B0604020202020204" pitchFamily="34" charset="0"/>
              <a:cs typeface="Arial" panose="020B0604020202020204" pitchFamily="34" charset="0"/>
            </a:endParaRPr>
          </a:p>
          <a:p>
            <a:pPr marL="800100" lvl="1"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ROI, if applicable</a:t>
            </a:r>
          </a:p>
        </p:txBody>
      </p:sp>
    </p:spTree>
    <p:extLst>
      <p:ext uri="{BB962C8B-B14F-4D97-AF65-F5344CB8AC3E}">
        <p14:creationId xmlns:p14="http://schemas.microsoft.com/office/powerpoint/2010/main" val="33432118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BB4879F-8C72-D084-7B6C-A2EE31F70010}"/>
              </a:ext>
            </a:extLst>
          </p:cNvPr>
          <p:cNvSpPr txBox="1"/>
          <p:nvPr/>
        </p:nvSpPr>
        <p:spPr>
          <a:xfrm>
            <a:off x="0" y="2721114"/>
            <a:ext cx="12192000" cy="707886"/>
          </a:xfrm>
          <a:prstGeom prst="rect">
            <a:avLst/>
          </a:prstGeom>
          <a:noFill/>
        </p:spPr>
        <p:txBody>
          <a:bodyPr wrap="square" rtlCol="0">
            <a:spAutoFit/>
          </a:bodyPr>
          <a:lstStyle/>
          <a:p>
            <a:pPr algn="ctr"/>
            <a:r>
              <a:rPr lang="en-US" sz="2000" b="1" dirty="0">
                <a:latin typeface="Arial" panose="020B0604020202020204" pitchFamily="34" charset="0"/>
                <a:cs typeface="Arial" panose="020B0604020202020204" pitchFamily="34" charset="0"/>
              </a:rPr>
              <a:t>Add Supplemental Materials to show your Evaluation/Results</a:t>
            </a:r>
          </a:p>
          <a:p>
            <a:pPr algn="ctr"/>
            <a:r>
              <a:rPr lang="en-US" sz="2000" dirty="0">
                <a:latin typeface="Arial" panose="020B0604020202020204" pitchFamily="34" charset="0"/>
                <a:cs typeface="Arial" panose="020B0604020202020204" pitchFamily="34" charset="0"/>
              </a:rPr>
              <a:t>(analytics, survey results, action taken, ROI, etc.)</a:t>
            </a:r>
          </a:p>
        </p:txBody>
      </p:sp>
    </p:spTree>
    <p:extLst>
      <p:ext uri="{BB962C8B-B14F-4D97-AF65-F5344CB8AC3E}">
        <p14:creationId xmlns:p14="http://schemas.microsoft.com/office/powerpoint/2010/main" val="12738515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80D6544-BE56-A790-80A1-C457B481C109}"/>
              </a:ext>
            </a:extLst>
          </p:cNvPr>
          <p:cNvSpPr txBox="1"/>
          <p:nvPr/>
        </p:nvSpPr>
        <p:spPr>
          <a:xfrm>
            <a:off x="0" y="2721114"/>
            <a:ext cx="12192000" cy="707886"/>
          </a:xfrm>
          <a:prstGeom prst="rect">
            <a:avLst/>
          </a:prstGeom>
          <a:noFill/>
        </p:spPr>
        <p:txBody>
          <a:bodyPr wrap="square" rtlCol="0">
            <a:spAutoFit/>
          </a:bodyPr>
          <a:lstStyle/>
          <a:p>
            <a:pPr algn="ctr"/>
            <a:r>
              <a:rPr lang="en-US" sz="2000" b="1" dirty="0">
                <a:latin typeface="Arial" panose="020B0604020202020204" pitchFamily="34" charset="0"/>
                <a:cs typeface="Arial" panose="020B0604020202020204" pitchFamily="34" charset="0"/>
              </a:rPr>
              <a:t>Add Supplemental Materials to show your Evaluation/Results</a:t>
            </a:r>
          </a:p>
          <a:p>
            <a:pPr algn="ctr"/>
            <a:r>
              <a:rPr lang="en-US" sz="2000" dirty="0">
                <a:latin typeface="Arial" panose="020B0604020202020204" pitchFamily="34" charset="0"/>
                <a:cs typeface="Arial" panose="020B0604020202020204" pitchFamily="34" charset="0"/>
              </a:rPr>
              <a:t>(analytics, survey results, action taken, ROI, etc.)</a:t>
            </a:r>
          </a:p>
        </p:txBody>
      </p:sp>
    </p:spTree>
    <p:extLst>
      <p:ext uri="{BB962C8B-B14F-4D97-AF65-F5344CB8AC3E}">
        <p14:creationId xmlns:p14="http://schemas.microsoft.com/office/powerpoint/2010/main" val="478741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629BF4A-3B54-D20B-0320-2FDD632AAD51}"/>
              </a:ext>
            </a:extLst>
          </p:cNvPr>
          <p:cNvSpPr txBox="1"/>
          <p:nvPr/>
        </p:nvSpPr>
        <p:spPr>
          <a:xfrm>
            <a:off x="252337" y="238405"/>
            <a:ext cx="6530110" cy="707886"/>
          </a:xfrm>
          <a:prstGeom prst="rect">
            <a:avLst/>
          </a:prstGeom>
          <a:noFill/>
        </p:spPr>
        <p:txBody>
          <a:bodyPr wrap="square" rtlCol="0">
            <a:spAutoFit/>
          </a:bodyPr>
          <a:lstStyle/>
          <a:p>
            <a:r>
              <a:rPr lang="en-US" sz="4000" b="1" dirty="0">
                <a:latin typeface="Arial" panose="020B0604020202020204" pitchFamily="34" charset="0"/>
                <a:cs typeface="Arial" panose="020B0604020202020204" pitchFamily="34" charset="0"/>
              </a:rPr>
              <a:t>Research</a:t>
            </a:r>
            <a:endParaRPr lang="en-US" sz="40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77E282C6-F676-F025-66FE-CBCFC7701676}"/>
              </a:ext>
            </a:extLst>
          </p:cNvPr>
          <p:cNvSpPr txBox="1"/>
          <p:nvPr/>
        </p:nvSpPr>
        <p:spPr>
          <a:xfrm>
            <a:off x="252336" y="1380512"/>
            <a:ext cx="11607431" cy="3170099"/>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On this slide, insert at least 2-3 brief paragraphs to describe the criteria the judges are looking for:</a:t>
            </a:r>
          </a:p>
          <a:p>
            <a:endParaRPr lang="en-US" sz="2000" dirty="0">
              <a:latin typeface="Arial" panose="020B0604020202020204" pitchFamily="34" charset="0"/>
              <a:cs typeface="Arial" panose="020B0604020202020204" pitchFamily="34" charset="0"/>
            </a:endParaRPr>
          </a:p>
          <a:p>
            <a:pPr marL="800100" lvl="1"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Strategy and intent of research (What did you hope to find out?)</a:t>
            </a:r>
          </a:p>
          <a:p>
            <a:pPr marL="800100" lvl="1" indent="-342900">
              <a:buFont typeface="Arial" panose="020B0604020202020204" pitchFamily="34" charset="0"/>
              <a:buChar char="•"/>
            </a:pPr>
            <a:endParaRPr lang="en-US" sz="2000" dirty="0">
              <a:latin typeface="Arial" panose="020B0604020202020204" pitchFamily="34" charset="0"/>
              <a:cs typeface="Arial" panose="020B0604020202020204" pitchFamily="34" charset="0"/>
            </a:endParaRPr>
          </a:p>
          <a:p>
            <a:pPr marL="800100" lvl="1"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Primary or secondary research, such as surveys or focus groups conducted, interviews with stakeholders, previous year’s data, reviews of similar projects, etc.</a:t>
            </a:r>
          </a:p>
          <a:p>
            <a:pPr marL="800100" lvl="1" indent="-342900">
              <a:buFont typeface="Arial" panose="020B0604020202020204" pitchFamily="34" charset="0"/>
              <a:buChar char="•"/>
            </a:pPr>
            <a:endParaRPr lang="en-US" sz="2000" dirty="0">
              <a:latin typeface="Arial" panose="020B0604020202020204" pitchFamily="34" charset="0"/>
              <a:cs typeface="Arial" panose="020B0604020202020204" pitchFamily="34" charset="0"/>
            </a:endParaRPr>
          </a:p>
          <a:p>
            <a:pPr marL="800100" lvl="1"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Goals and objectives based on research findings</a:t>
            </a:r>
          </a:p>
          <a:p>
            <a:pPr marL="800100" lvl="1" indent="-342900">
              <a:buFont typeface="Arial" panose="020B0604020202020204" pitchFamily="34" charset="0"/>
              <a:buChar char="•"/>
            </a:pPr>
            <a:endParaRPr lang="en-US" sz="2000" dirty="0">
              <a:latin typeface="Arial" panose="020B0604020202020204" pitchFamily="34" charset="0"/>
              <a:cs typeface="Arial" panose="020B0604020202020204" pitchFamily="34" charset="0"/>
            </a:endParaRPr>
          </a:p>
          <a:p>
            <a:pPr marL="800100" lvl="1"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Overview of relevant findings</a:t>
            </a:r>
          </a:p>
        </p:txBody>
      </p:sp>
    </p:spTree>
    <p:extLst>
      <p:ext uri="{BB962C8B-B14F-4D97-AF65-F5344CB8AC3E}">
        <p14:creationId xmlns:p14="http://schemas.microsoft.com/office/powerpoint/2010/main" val="27462477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8296BEC-A616-675E-DBE4-00EE9EF082A8}"/>
              </a:ext>
            </a:extLst>
          </p:cNvPr>
          <p:cNvSpPr txBox="1"/>
          <p:nvPr/>
        </p:nvSpPr>
        <p:spPr>
          <a:xfrm>
            <a:off x="0" y="2721114"/>
            <a:ext cx="12192000" cy="707886"/>
          </a:xfrm>
          <a:prstGeom prst="rect">
            <a:avLst/>
          </a:prstGeom>
          <a:noFill/>
        </p:spPr>
        <p:txBody>
          <a:bodyPr wrap="square" rtlCol="0">
            <a:spAutoFit/>
          </a:bodyPr>
          <a:lstStyle/>
          <a:p>
            <a:pPr algn="ctr"/>
            <a:r>
              <a:rPr lang="en-US" sz="2000" b="1" dirty="0">
                <a:latin typeface="Arial" panose="020B0604020202020204" pitchFamily="34" charset="0"/>
                <a:cs typeface="Arial" panose="020B0604020202020204" pitchFamily="34" charset="0"/>
              </a:rPr>
              <a:t>Add Supplemental Materials to show your Research</a:t>
            </a:r>
          </a:p>
          <a:p>
            <a:pPr algn="ctr"/>
            <a:r>
              <a:rPr lang="en-US" sz="2000" dirty="0">
                <a:latin typeface="Arial" panose="020B0604020202020204" pitchFamily="34" charset="0"/>
                <a:cs typeface="Arial" panose="020B0604020202020204" pitchFamily="34" charset="0"/>
              </a:rPr>
              <a:t>(screenshots, images, data, etc.)</a:t>
            </a:r>
          </a:p>
        </p:txBody>
      </p:sp>
    </p:spTree>
    <p:extLst>
      <p:ext uri="{BB962C8B-B14F-4D97-AF65-F5344CB8AC3E}">
        <p14:creationId xmlns:p14="http://schemas.microsoft.com/office/powerpoint/2010/main" val="13633377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BF7D58F-450F-72DA-53CD-8CDC08E360AB}"/>
              </a:ext>
            </a:extLst>
          </p:cNvPr>
          <p:cNvSpPr txBox="1"/>
          <p:nvPr/>
        </p:nvSpPr>
        <p:spPr>
          <a:xfrm>
            <a:off x="0" y="2721114"/>
            <a:ext cx="12192000" cy="707886"/>
          </a:xfrm>
          <a:prstGeom prst="rect">
            <a:avLst/>
          </a:prstGeom>
          <a:noFill/>
        </p:spPr>
        <p:txBody>
          <a:bodyPr wrap="square" rtlCol="0">
            <a:spAutoFit/>
          </a:bodyPr>
          <a:lstStyle/>
          <a:p>
            <a:pPr algn="ctr"/>
            <a:r>
              <a:rPr lang="en-US" sz="2000" b="1" dirty="0">
                <a:latin typeface="Arial" panose="020B0604020202020204" pitchFamily="34" charset="0"/>
                <a:cs typeface="Arial" panose="020B0604020202020204" pitchFamily="34" charset="0"/>
              </a:rPr>
              <a:t>Add Supplemental Materials to show your Research</a:t>
            </a:r>
          </a:p>
          <a:p>
            <a:pPr algn="ctr"/>
            <a:r>
              <a:rPr lang="en-US" sz="2000" dirty="0">
                <a:latin typeface="Arial" panose="020B0604020202020204" pitchFamily="34" charset="0"/>
                <a:cs typeface="Arial" panose="020B0604020202020204" pitchFamily="34" charset="0"/>
              </a:rPr>
              <a:t>(screenshots, images, data, etc.)</a:t>
            </a:r>
          </a:p>
        </p:txBody>
      </p:sp>
    </p:spTree>
    <p:extLst>
      <p:ext uri="{BB962C8B-B14F-4D97-AF65-F5344CB8AC3E}">
        <p14:creationId xmlns:p14="http://schemas.microsoft.com/office/powerpoint/2010/main" val="14684853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F9AD586-2C4C-79E5-F403-6BAC0BBD8E31}"/>
              </a:ext>
            </a:extLst>
          </p:cNvPr>
          <p:cNvSpPr txBox="1"/>
          <p:nvPr/>
        </p:nvSpPr>
        <p:spPr>
          <a:xfrm>
            <a:off x="252337" y="238405"/>
            <a:ext cx="6530110" cy="707886"/>
          </a:xfrm>
          <a:prstGeom prst="rect">
            <a:avLst/>
          </a:prstGeom>
          <a:noFill/>
        </p:spPr>
        <p:txBody>
          <a:bodyPr wrap="square" rtlCol="0">
            <a:spAutoFit/>
          </a:bodyPr>
          <a:lstStyle/>
          <a:p>
            <a:r>
              <a:rPr lang="en-US" sz="4000" b="1" dirty="0">
                <a:latin typeface="Arial" panose="020B0604020202020204" pitchFamily="34" charset="0"/>
                <a:cs typeface="Arial" panose="020B0604020202020204" pitchFamily="34" charset="0"/>
              </a:rPr>
              <a:t>Planning</a:t>
            </a:r>
            <a:endParaRPr lang="en-US" sz="40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4C6011DE-BEAE-C6D6-AB14-F145E5D1DD5F}"/>
              </a:ext>
            </a:extLst>
          </p:cNvPr>
          <p:cNvSpPr txBox="1"/>
          <p:nvPr/>
        </p:nvSpPr>
        <p:spPr>
          <a:xfrm>
            <a:off x="252336" y="1380512"/>
            <a:ext cx="11607431" cy="2554545"/>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On this slide, insert at least 2-3 brief paragraphs to describe the criteria the judges are looking for:</a:t>
            </a:r>
          </a:p>
          <a:p>
            <a:endParaRPr lang="en-US" sz="2000" dirty="0">
              <a:latin typeface="Arial" panose="020B0604020202020204" pitchFamily="34" charset="0"/>
              <a:cs typeface="Arial" panose="020B0604020202020204" pitchFamily="34" charset="0"/>
            </a:endParaRPr>
          </a:p>
          <a:p>
            <a:pPr marL="800100" lvl="1"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The communications plan, with goals and objectives based on research findings, and strategy and tactics align with goals.</a:t>
            </a:r>
          </a:p>
          <a:p>
            <a:pPr marL="800100" lvl="1" indent="-342900">
              <a:buFont typeface="Arial" panose="020B0604020202020204" pitchFamily="34" charset="0"/>
              <a:buChar char="•"/>
            </a:pPr>
            <a:endParaRPr lang="en-US" sz="2000" dirty="0">
              <a:latin typeface="Arial" panose="020B0604020202020204" pitchFamily="34" charset="0"/>
              <a:cs typeface="Arial" panose="020B0604020202020204" pitchFamily="34" charset="0"/>
            </a:endParaRPr>
          </a:p>
          <a:p>
            <a:pPr marL="800100" lvl="1"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A process or baseline for evaluating results</a:t>
            </a:r>
          </a:p>
          <a:p>
            <a:pPr marL="800100" lvl="1" indent="-342900">
              <a:buFont typeface="Arial" panose="020B0604020202020204" pitchFamily="34" charset="0"/>
              <a:buChar char="•"/>
            </a:pPr>
            <a:endParaRPr lang="en-US" sz="2000" dirty="0">
              <a:latin typeface="Arial" panose="020B0604020202020204" pitchFamily="34" charset="0"/>
              <a:cs typeface="Arial" panose="020B0604020202020204" pitchFamily="34" charset="0"/>
            </a:endParaRPr>
          </a:p>
          <a:p>
            <a:pPr marL="800100" lvl="1"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Budget</a:t>
            </a:r>
          </a:p>
        </p:txBody>
      </p:sp>
    </p:spTree>
    <p:extLst>
      <p:ext uri="{BB962C8B-B14F-4D97-AF65-F5344CB8AC3E}">
        <p14:creationId xmlns:p14="http://schemas.microsoft.com/office/powerpoint/2010/main" val="41937296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B2AF361-DDA3-2B4E-BCA8-CAF74429B680}"/>
              </a:ext>
            </a:extLst>
          </p:cNvPr>
          <p:cNvSpPr txBox="1"/>
          <p:nvPr/>
        </p:nvSpPr>
        <p:spPr>
          <a:xfrm>
            <a:off x="0" y="2721114"/>
            <a:ext cx="12192000" cy="707886"/>
          </a:xfrm>
          <a:prstGeom prst="rect">
            <a:avLst/>
          </a:prstGeom>
          <a:noFill/>
        </p:spPr>
        <p:txBody>
          <a:bodyPr wrap="square" rtlCol="0">
            <a:spAutoFit/>
          </a:bodyPr>
          <a:lstStyle/>
          <a:p>
            <a:pPr algn="ctr"/>
            <a:r>
              <a:rPr lang="en-US" sz="2000" b="1" dirty="0">
                <a:latin typeface="Arial" panose="020B0604020202020204" pitchFamily="34" charset="0"/>
                <a:cs typeface="Arial" panose="020B0604020202020204" pitchFamily="34" charset="0"/>
              </a:rPr>
              <a:t>Add Supplemental Materials to show your Planning</a:t>
            </a:r>
          </a:p>
          <a:p>
            <a:pPr algn="ctr"/>
            <a:r>
              <a:rPr lang="en-US" sz="2000" dirty="0">
                <a:latin typeface="Arial" panose="020B0604020202020204" pitchFamily="34" charset="0"/>
                <a:cs typeface="Arial" panose="020B0604020202020204" pitchFamily="34" charset="0"/>
              </a:rPr>
              <a:t>(screenshots, images, timeline, budget, etc.)</a:t>
            </a:r>
          </a:p>
        </p:txBody>
      </p:sp>
    </p:spTree>
    <p:extLst>
      <p:ext uri="{BB962C8B-B14F-4D97-AF65-F5344CB8AC3E}">
        <p14:creationId xmlns:p14="http://schemas.microsoft.com/office/powerpoint/2010/main" val="13386558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3E29F8E-E875-BAEE-CCD7-A744092D6F9E}"/>
              </a:ext>
            </a:extLst>
          </p:cNvPr>
          <p:cNvSpPr txBox="1"/>
          <p:nvPr/>
        </p:nvSpPr>
        <p:spPr>
          <a:xfrm>
            <a:off x="0" y="2721114"/>
            <a:ext cx="12192000" cy="707886"/>
          </a:xfrm>
          <a:prstGeom prst="rect">
            <a:avLst/>
          </a:prstGeom>
          <a:noFill/>
        </p:spPr>
        <p:txBody>
          <a:bodyPr wrap="square" rtlCol="0">
            <a:spAutoFit/>
          </a:bodyPr>
          <a:lstStyle/>
          <a:p>
            <a:pPr algn="ctr"/>
            <a:r>
              <a:rPr lang="en-US" sz="2000" b="1" dirty="0">
                <a:latin typeface="Arial" panose="020B0604020202020204" pitchFamily="34" charset="0"/>
                <a:cs typeface="Arial" panose="020B0604020202020204" pitchFamily="34" charset="0"/>
              </a:rPr>
              <a:t>Add Supplemental Materials to show your Planning</a:t>
            </a:r>
          </a:p>
          <a:p>
            <a:pPr algn="ctr"/>
            <a:r>
              <a:rPr lang="en-US" sz="2000" dirty="0">
                <a:latin typeface="Arial" panose="020B0604020202020204" pitchFamily="34" charset="0"/>
                <a:cs typeface="Arial" panose="020B0604020202020204" pitchFamily="34" charset="0"/>
              </a:rPr>
              <a:t>(screenshots, images, timeline, budget, etc.)</a:t>
            </a:r>
          </a:p>
        </p:txBody>
      </p:sp>
    </p:spTree>
    <p:extLst>
      <p:ext uri="{BB962C8B-B14F-4D97-AF65-F5344CB8AC3E}">
        <p14:creationId xmlns:p14="http://schemas.microsoft.com/office/powerpoint/2010/main" val="42211100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CC9AB70-D405-7F14-29C3-8D93D7965E16}"/>
              </a:ext>
            </a:extLst>
          </p:cNvPr>
          <p:cNvSpPr txBox="1"/>
          <p:nvPr/>
        </p:nvSpPr>
        <p:spPr>
          <a:xfrm>
            <a:off x="252337" y="238405"/>
            <a:ext cx="6530110" cy="707886"/>
          </a:xfrm>
          <a:prstGeom prst="rect">
            <a:avLst/>
          </a:prstGeom>
          <a:noFill/>
        </p:spPr>
        <p:txBody>
          <a:bodyPr wrap="square" rtlCol="0">
            <a:spAutoFit/>
          </a:bodyPr>
          <a:lstStyle/>
          <a:p>
            <a:r>
              <a:rPr lang="en-US" sz="4000" b="1" dirty="0">
                <a:latin typeface="Arial" panose="020B0604020202020204" pitchFamily="34" charset="0"/>
                <a:cs typeface="Arial" panose="020B0604020202020204" pitchFamily="34" charset="0"/>
              </a:rPr>
              <a:t>Implementation</a:t>
            </a:r>
            <a:endParaRPr lang="en-US" sz="40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8B542A5C-8700-AD18-FDFC-90FBA356D4B1}"/>
              </a:ext>
            </a:extLst>
          </p:cNvPr>
          <p:cNvSpPr txBox="1"/>
          <p:nvPr/>
        </p:nvSpPr>
        <p:spPr>
          <a:xfrm>
            <a:off x="252336" y="1380512"/>
            <a:ext cx="11607431" cy="2862322"/>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On this slide, insert at least 2-3 brief paragraphs to describe the criteria the judges are looking for:</a:t>
            </a:r>
          </a:p>
          <a:p>
            <a:endParaRPr lang="en-US" sz="2000" dirty="0">
              <a:latin typeface="Arial" panose="020B0604020202020204" pitchFamily="34" charset="0"/>
              <a:cs typeface="Arial" panose="020B0604020202020204" pitchFamily="34" charset="0"/>
            </a:endParaRPr>
          </a:p>
          <a:p>
            <a:pPr marL="800100" lvl="1"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Work samples</a:t>
            </a:r>
          </a:p>
          <a:p>
            <a:pPr marL="800100" lvl="1" indent="-342900">
              <a:buFont typeface="Arial" panose="020B0604020202020204" pitchFamily="34" charset="0"/>
              <a:buChar char="•"/>
            </a:pPr>
            <a:endParaRPr lang="en-US" sz="2000" dirty="0">
              <a:latin typeface="Arial" panose="020B0604020202020204" pitchFamily="34" charset="0"/>
              <a:cs typeface="Arial" panose="020B0604020202020204" pitchFamily="34" charset="0"/>
            </a:endParaRPr>
          </a:p>
          <a:p>
            <a:pPr marL="800100" lvl="1"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Supporting tactics aligns with goals and objectives</a:t>
            </a:r>
          </a:p>
          <a:p>
            <a:pPr marL="800100" lvl="1" indent="-342900">
              <a:buFont typeface="Arial" panose="020B0604020202020204" pitchFamily="34" charset="0"/>
              <a:buChar char="•"/>
            </a:pPr>
            <a:endParaRPr lang="en-US" sz="2000" dirty="0">
              <a:latin typeface="Arial" panose="020B0604020202020204" pitchFamily="34" charset="0"/>
              <a:cs typeface="Arial" panose="020B0604020202020204" pitchFamily="34" charset="0"/>
            </a:endParaRPr>
          </a:p>
          <a:p>
            <a:pPr marL="800100" lvl="1"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Quality</a:t>
            </a:r>
          </a:p>
          <a:p>
            <a:pPr marL="800100" lvl="1" indent="-342900">
              <a:buFont typeface="Arial" panose="020B0604020202020204" pitchFamily="34" charset="0"/>
              <a:buChar char="•"/>
            </a:pPr>
            <a:endParaRPr lang="en-US" sz="2000" dirty="0">
              <a:latin typeface="Arial" panose="020B0604020202020204" pitchFamily="34" charset="0"/>
              <a:cs typeface="Arial" panose="020B0604020202020204" pitchFamily="34" charset="0"/>
            </a:endParaRPr>
          </a:p>
          <a:p>
            <a:pPr marL="800100" lvl="1"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Creativity</a:t>
            </a:r>
          </a:p>
        </p:txBody>
      </p:sp>
    </p:spTree>
    <p:extLst>
      <p:ext uri="{BB962C8B-B14F-4D97-AF65-F5344CB8AC3E}">
        <p14:creationId xmlns:p14="http://schemas.microsoft.com/office/powerpoint/2010/main" val="9876084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1A19EB6-261B-B649-1FF5-D4B4F6038BBA}"/>
              </a:ext>
            </a:extLst>
          </p:cNvPr>
          <p:cNvSpPr txBox="1"/>
          <p:nvPr/>
        </p:nvSpPr>
        <p:spPr>
          <a:xfrm>
            <a:off x="0" y="2721114"/>
            <a:ext cx="12192000" cy="707886"/>
          </a:xfrm>
          <a:prstGeom prst="rect">
            <a:avLst/>
          </a:prstGeom>
          <a:noFill/>
        </p:spPr>
        <p:txBody>
          <a:bodyPr wrap="square" rtlCol="0">
            <a:spAutoFit/>
          </a:bodyPr>
          <a:lstStyle/>
          <a:p>
            <a:pPr algn="ctr"/>
            <a:r>
              <a:rPr lang="en-US" sz="2000" b="1" dirty="0">
                <a:latin typeface="Arial" panose="020B0604020202020204" pitchFamily="34" charset="0"/>
                <a:cs typeface="Arial" panose="020B0604020202020204" pitchFamily="34" charset="0"/>
              </a:rPr>
              <a:t>Add Supplemental Materials to show your Implementation</a:t>
            </a:r>
          </a:p>
          <a:p>
            <a:pPr algn="ctr"/>
            <a:r>
              <a:rPr lang="en-US" sz="2000" dirty="0">
                <a:latin typeface="Arial" panose="020B0604020202020204" pitchFamily="34" charset="0"/>
                <a:cs typeface="Arial" panose="020B0604020202020204" pitchFamily="34" charset="0"/>
              </a:rPr>
              <a:t>(screenshots, images, link to a video, etc.)</a:t>
            </a:r>
          </a:p>
        </p:txBody>
      </p:sp>
    </p:spTree>
    <p:extLst>
      <p:ext uri="{BB962C8B-B14F-4D97-AF65-F5344CB8AC3E}">
        <p14:creationId xmlns:p14="http://schemas.microsoft.com/office/powerpoint/2010/main" val="33062107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60a73f1c-b2fc-4c4f-8988-570404480231}" enabled="1" method="Privileged" siteId="{75c416c8-a50a-4a39-938c-48f0658cec01}" removed="0"/>
</clbl:labelList>
</file>

<file path=docProps/app.xml><?xml version="1.0" encoding="utf-8"?>
<Properties xmlns="http://schemas.openxmlformats.org/officeDocument/2006/extended-properties" xmlns:vt="http://schemas.openxmlformats.org/officeDocument/2006/docPropsVTypes">
  <TotalTime>9959</TotalTime>
  <Words>441</Words>
  <Application>Microsoft Macintosh PowerPoint</Application>
  <PresentationFormat>Widescreen</PresentationFormat>
  <Paragraphs>61</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Amanda Flaherty</dc:creator>
  <cp:lastModifiedBy>Paluka, Adam</cp:lastModifiedBy>
  <cp:revision>3</cp:revision>
  <dcterms:created xsi:type="dcterms:W3CDTF">2024-04-26T18:00:23Z</dcterms:created>
  <dcterms:modified xsi:type="dcterms:W3CDTF">2026-04-06T21:05:25Z</dcterms:modified>
</cp:coreProperties>
</file>