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9" r:id="rId6"/>
    <p:sldId id="270" r:id="rId7"/>
    <p:sldId id="259" r:id="rId8"/>
    <p:sldId id="260" r:id="rId9"/>
    <p:sldId id="262" r:id="rId10"/>
    <p:sldId id="271" r:id="rId11"/>
    <p:sldId id="272" r:id="rId12"/>
    <p:sldId id="263" r:id="rId13"/>
    <p:sldId id="264" r:id="rId14"/>
    <p:sldId id="265" r:id="rId15"/>
    <p:sldId id="273" r:id="rId16"/>
    <p:sldId id="274" r:id="rId17"/>
    <p:sldId id="266" r:id="rId18"/>
    <p:sldId id="267" r:id="rId19"/>
    <p:sldId id="276" r:id="rId20"/>
    <p:sldId id="268" r:id="rId21"/>
    <p:sldId id="27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63A1F1-4493-498E-88B3-55B0AE00C54F}" v="11" dt="2025-04-22T14:35:11.5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anda Flaherty" userId="413df5e3-366b-4034-9d22-20fa09894fed" providerId="ADAL" clId="{1A92B620-9FE2-453E-9EAD-231AAE06BC99}"/>
    <pc:docChg chg="modSld">
      <pc:chgData name="Amanda Flaherty" userId="413df5e3-366b-4034-9d22-20fa09894fed" providerId="ADAL" clId="{1A92B620-9FE2-453E-9EAD-231AAE06BC99}" dt="2025-04-22T14:24:22.178" v="148" actId="1036"/>
      <pc:docMkLst>
        <pc:docMk/>
      </pc:docMkLst>
      <pc:sldChg chg="modSp mod">
        <pc:chgData name="Amanda Flaherty" userId="413df5e3-366b-4034-9d22-20fa09894fed" providerId="ADAL" clId="{1A92B620-9FE2-453E-9EAD-231AAE06BC99}" dt="2025-04-22T14:24:22.178" v="148" actId="1036"/>
        <pc:sldMkLst>
          <pc:docMk/>
          <pc:sldMk cId="323727535" sldId="256"/>
        </pc:sldMkLst>
        <pc:spChg chg="mod">
          <ac:chgData name="Amanda Flaherty" userId="413df5e3-366b-4034-9d22-20fa09894fed" providerId="ADAL" clId="{1A92B620-9FE2-453E-9EAD-231AAE06BC99}" dt="2025-04-22T14:24:22.178" v="148" actId="1036"/>
          <ac:spMkLst>
            <pc:docMk/>
            <pc:sldMk cId="323727535" sldId="256"/>
            <ac:spMk id="5" creationId="{9F956149-8089-AB56-30F6-22EA431EFE20}"/>
          </ac:spMkLst>
        </pc:spChg>
      </pc:sldChg>
    </pc:docChg>
  </pc:docChgLst>
  <pc:docChgLst>
    <pc:chgData name="Amanda Flaherty" userId="413df5e3-366b-4034-9d22-20fa09894fed" providerId="ADAL" clId="{0ABC03BB-04B1-4464-B5FF-4DF5876DBB20}"/>
    <pc:docChg chg="custSel modSld">
      <pc:chgData name="Amanda Flaherty" userId="413df5e3-366b-4034-9d22-20fa09894fed" providerId="ADAL" clId="{0ABC03BB-04B1-4464-B5FF-4DF5876DBB20}" dt="2024-05-03T15:40:25.093" v="399"/>
      <pc:docMkLst>
        <pc:docMk/>
      </pc:docMkLst>
      <pc:sldChg chg="modSp mod">
        <pc:chgData name="Amanda Flaherty" userId="413df5e3-366b-4034-9d22-20fa09894fed" providerId="ADAL" clId="{0ABC03BB-04B1-4464-B5FF-4DF5876DBB20}" dt="2024-05-03T15:34:07.364" v="179" actId="6549"/>
        <pc:sldMkLst>
          <pc:docMk/>
          <pc:sldMk cId="323727535" sldId="256"/>
        </pc:sldMkLst>
      </pc:sldChg>
      <pc:sldChg chg="modSp mod">
        <pc:chgData name="Amanda Flaherty" userId="413df5e3-366b-4034-9d22-20fa09894fed" providerId="ADAL" clId="{0ABC03BB-04B1-4464-B5FF-4DF5876DBB20}" dt="2024-05-03T15:15:05.801" v="37" actId="15"/>
        <pc:sldMkLst>
          <pc:docMk/>
          <pc:sldMk cId="2746247758" sldId="257"/>
        </pc:sldMkLst>
      </pc:sldChg>
      <pc:sldChg chg="modSp mod">
        <pc:chgData name="Amanda Flaherty" userId="413df5e3-366b-4034-9d22-20fa09894fed" providerId="ADAL" clId="{0ABC03BB-04B1-4464-B5FF-4DF5876DBB20}" dt="2024-05-03T15:16:45.684" v="155" actId="1076"/>
        <pc:sldMkLst>
          <pc:docMk/>
          <pc:sldMk cId="1363337752" sldId="258"/>
        </pc:sldMkLst>
      </pc:sldChg>
      <pc:sldChg chg="addSp delSp modSp mod">
        <pc:chgData name="Amanda Flaherty" userId="413df5e3-366b-4034-9d22-20fa09894fed" providerId="ADAL" clId="{0ABC03BB-04B1-4464-B5FF-4DF5876DBB20}" dt="2024-05-03T15:35:28.516" v="194" actId="20577"/>
        <pc:sldMkLst>
          <pc:docMk/>
          <pc:sldMk cId="4193729646" sldId="259"/>
        </pc:sldMkLst>
      </pc:sldChg>
      <pc:sldChg chg="addSp modSp mod">
        <pc:chgData name="Amanda Flaherty" userId="413df5e3-366b-4034-9d22-20fa09894fed" providerId="ADAL" clId="{0ABC03BB-04B1-4464-B5FF-4DF5876DBB20}" dt="2024-05-03T15:36:42.854" v="239" actId="20577"/>
        <pc:sldMkLst>
          <pc:docMk/>
          <pc:sldMk cId="1338655860" sldId="260"/>
        </pc:sldMkLst>
      </pc:sldChg>
      <pc:sldChg chg="addSp delSp modSp mod">
        <pc:chgData name="Amanda Flaherty" userId="413df5e3-366b-4034-9d22-20fa09894fed" providerId="ADAL" clId="{0ABC03BB-04B1-4464-B5FF-4DF5876DBB20}" dt="2024-05-03T15:34:47.638" v="181"/>
        <pc:sldMkLst>
          <pc:docMk/>
          <pc:sldMk cId="1468485389" sldId="261"/>
        </pc:sldMkLst>
      </pc:sldChg>
      <pc:sldChg chg="addSp modSp">
        <pc:chgData name="Amanda Flaherty" userId="413df5e3-366b-4034-9d22-20fa09894fed" providerId="ADAL" clId="{0ABC03BB-04B1-4464-B5FF-4DF5876DBB20}" dt="2024-05-03T15:36:50.738" v="240"/>
        <pc:sldMkLst>
          <pc:docMk/>
          <pc:sldMk cId="4221110056" sldId="262"/>
        </pc:sldMkLst>
      </pc:sldChg>
      <pc:sldChg chg="addSp delSp modSp mod">
        <pc:chgData name="Amanda Flaherty" userId="413df5e3-366b-4034-9d22-20fa09894fed" providerId="ADAL" clId="{0ABC03BB-04B1-4464-B5FF-4DF5876DBB20}" dt="2024-05-03T15:37:25.504" v="258" actId="20577"/>
        <pc:sldMkLst>
          <pc:docMk/>
          <pc:sldMk cId="987608441" sldId="263"/>
        </pc:sldMkLst>
      </pc:sldChg>
      <pc:sldChg chg="addSp modSp mod">
        <pc:chgData name="Amanda Flaherty" userId="413df5e3-366b-4034-9d22-20fa09894fed" providerId="ADAL" clId="{0ABC03BB-04B1-4464-B5FF-4DF5876DBB20}" dt="2024-05-03T15:37:57.685" v="288" actId="20577"/>
        <pc:sldMkLst>
          <pc:docMk/>
          <pc:sldMk cId="3306210745" sldId="264"/>
        </pc:sldMkLst>
      </pc:sldChg>
      <pc:sldChg chg="addSp modSp">
        <pc:chgData name="Amanda Flaherty" userId="413df5e3-366b-4034-9d22-20fa09894fed" providerId="ADAL" clId="{0ABC03BB-04B1-4464-B5FF-4DF5876DBB20}" dt="2024-05-03T15:38:35.131" v="289"/>
        <pc:sldMkLst>
          <pc:docMk/>
          <pc:sldMk cId="4096879233" sldId="265"/>
        </pc:sldMkLst>
      </pc:sldChg>
      <pc:sldChg chg="addSp delSp modSp mod">
        <pc:chgData name="Amanda Flaherty" userId="413df5e3-366b-4034-9d22-20fa09894fed" providerId="ADAL" clId="{0ABC03BB-04B1-4464-B5FF-4DF5876DBB20}" dt="2024-05-03T15:39:12.783" v="307" actId="20577"/>
        <pc:sldMkLst>
          <pc:docMk/>
          <pc:sldMk cId="3343211812" sldId="266"/>
        </pc:sldMkLst>
      </pc:sldChg>
      <pc:sldChg chg="addSp modSp mod">
        <pc:chgData name="Amanda Flaherty" userId="413df5e3-366b-4034-9d22-20fa09894fed" providerId="ADAL" clId="{0ABC03BB-04B1-4464-B5FF-4DF5876DBB20}" dt="2024-05-03T15:40:15.732" v="398" actId="20577"/>
        <pc:sldMkLst>
          <pc:docMk/>
          <pc:sldMk cId="1273851515" sldId="267"/>
        </pc:sldMkLst>
      </pc:sldChg>
      <pc:sldChg chg="addSp modSp">
        <pc:chgData name="Amanda Flaherty" userId="413df5e3-366b-4034-9d22-20fa09894fed" providerId="ADAL" clId="{0ABC03BB-04B1-4464-B5FF-4DF5876DBB20}" dt="2024-05-03T15:40:25.093" v="399"/>
        <pc:sldMkLst>
          <pc:docMk/>
          <pc:sldMk cId="47874192" sldId="268"/>
        </pc:sldMkLst>
      </pc:sldChg>
    </pc:docChg>
  </pc:docChgLst>
  <pc:docChgLst>
    <pc:chgData name="Amanda Flaherty" userId="413df5e3-366b-4034-9d22-20fa09894fed" providerId="ADAL" clId="{4E63A1F1-4493-498E-88B3-55B0AE00C54F}"/>
    <pc:docChg chg="custSel addSld delSld modSld">
      <pc:chgData name="Amanda Flaherty" userId="413df5e3-366b-4034-9d22-20fa09894fed" providerId="ADAL" clId="{4E63A1F1-4493-498E-88B3-55B0AE00C54F}" dt="2025-04-22T14:36:20.553" v="588" actId="20577"/>
      <pc:docMkLst>
        <pc:docMk/>
      </pc:docMkLst>
      <pc:sldChg chg="modSp mod">
        <pc:chgData name="Amanda Flaherty" userId="413df5e3-366b-4034-9d22-20fa09894fed" providerId="ADAL" clId="{4E63A1F1-4493-498E-88B3-55B0AE00C54F}" dt="2025-04-22T14:36:20.553" v="588" actId="20577"/>
        <pc:sldMkLst>
          <pc:docMk/>
          <pc:sldMk cId="323727535" sldId="256"/>
        </pc:sldMkLst>
        <pc:spChg chg="mod">
          <ac:chgData name="Amanda Flaherty" userId="413df5e3-366b-4034-9d22-20fa09894fed" providerId="ADAL" clId="{4E63A1F1-4493-498E-88B3-55B0AE00C54F}" dt="2025-04-22T14:36:20.553" v="588" actId="20577"/>
          <ac:spMkLst>
            <pc:docMk/>
            <pc:sldMk cId="323727535" sldId="256"/>
            <ac:spMk id="4" creationId="{05310BC4-5B63-34AF-AA6E-69DDF5E96DC1}"/>
          </ac:spMkLst>
        </pc:spChg>
      </pc:sldChg>
      <pc:sldChg chg="addSp modSp">
        <pc:chgData name="Amanda Flaherty" userId="413df5e3-366b-4034-9d22-20fa09894fed" providerId="ADAL" clId="{4E63A1F1-4493-498E-88B3-55B0AE00C54F}" dt="2025-04-22T14:35:11.583" v="583"/>
        <pc:sldMkLst>
          <pc:docMk/>
          <pc:sldMk cId="47874192" sldId="268"/>
        </pc:sldMkLst>
        <pc:spChg chg="add mod">
          <ac:chgData name="Amanda Flaherty" userId="413df5e3-366b-4034-9d22-20fa09894fed" providerId="ADAL" clId="{4E63A1F1-4493-498E-88B3-55B0AE00C54F}" dt="2025-04-22T14:35:11.583" v="583"/>
          <ac:spMkLst>
            <pc:docMk/>
            <pc:sldMk cId="47874192" sldId="268"/>
            <ac:spMk id="3" creationId="{42DA25E9-AC80-25E3-E48E-D91DB61307BB}"/>
          </ac:spMkLst>
        </pc:spChg>
      </pc:sldChg>
      <pc:sldChg chg="addSp modSp add">
        <pc:chgData name="Amanda Flaherty" userId="413df5e3-366b-4034-9d22-20fa09894fed" providerId="ADAL" clId="{4E63A1F1-4493-498E-88B3-55B0AE00C54F}" dt="2025-04-22T14:34:00.525" v="574"/>
        <pc:sldMkLst>
          <pc:docMk/>
          <pc:sldMk cId="2495484512" sldId="269"/>
        </pc:sldMkLst>
        <pc:spChg chg="add mod">
          <ac:chgData name="Amanda Flaherty" userId="413df5e3-366b-4034-9d22-20fa09894fed" providerId="ADAL" clId="{4E63A1F1-4493-498E-88B3-55B0AE00C54F}" dt="2025-04-22T14:34:00.525" v="574"/>
          <ac:spMkLst>
            <pc:docMk/>
            <pc:sldMk cId="2495484512" sldId="269"/>
            <ac:spMk id="3" creationId="{BD61A0DB-03AC-0CDF-4296-9B430B2A5D90}"/>
          </ac:spMkLst>
        </pc:spChg>
      </pc:sldChg>
      <pc:sldChg chg="addSp modSp add mod">
        <pc:chgData name="Amanda Flaherty" userId="413df5e3-366b-4034-9d22-20fa09894fed" providerId="ADAL" clId="{4E63A1F1-4493-498E-88B3-55B0AE00C54F}" dt="2025-04-22T14:33:52.010" v="573" actId="1076"/>
        <pc:sldMkLst>
          <pc:docMk/>
          <pc:sldMk cId="3080884763" sldId="270"/>
        </pc:sldMkLst>
        <pc:spChg chg="add mod">
          <ac:chgData name="Amanda Flaherty" userId="413df5e3-366b-4034-9d22-20fa09894fed" providerId="ADAL" clId="{4E63A1F1-4493-498E-88B3-55B0AE00C54F}" dt="2025-04-22T14:33:52.010" v="573" actId="1076"/>
          <ac:spMkLst>
            <pc:docMk/>
            <pc:sldMk cId="3080884763" sldId="270"/>
            <ac:spMk id="2" creationId="{557AFABE-5884-129E-7ECE-15D2058C50BB}"/>
          </ac:spMkLst>
        </pc:spChg>
      </pc:sldChg>
      <pc:sldChg chg="addSp modSp add">
        <pc:chgData name="Amanda Flaherty" userId="413df5e3-366b-4034-9d22-20fa09894fed" providerId="ADAL" clId="{4E63A1F1-4493-498E-88B3-55B0AE00C54F}" dt="2025-04-22T14:34:20.782" v="576"/>
        <pc:sldMkLst>
          <pc:docMk/>
          <pc:sldMk cId="2700500157" sldId="271"/>
        </pc:sldMkLst>
        <pc:spChg chg="add mod">
          <ac:chgData name="Amanda Flaherty" userId="413df5e3-366b-4034-9d22-20fa09894fed" providerId="ADAL" clId="{4E63A1F1-4493-498E-88B3-55B0AE00C54F}" dt="2025-04-22T14:34:20.782" v="576"/>
          <ac:spMkLst>
            <pc:docMk/>
            <pc:sldMk cId="2700500157" sldId="271"/>
            <ac:spMk id="3" creationId="{AF572616-3405-B0EA-92EB-2B6A745EB488}"/>
          </ac:spMkLst>
        </pc:spChg>
      </pc:sldChg>
      <pc:sldChg chg="addSp modSp add replId">
        <pc:chgData name="Amanda Flaherty" userId="413df5e3-366b-4034-9d22-20fa09894fed" providerId="ADAL" clId="{4E63A1F1-4493-498E-88B3-55B0AE00C54F}" dt="2025-04-22T14:34:22.727" v="577"/>
        <pc:sldMkLst>
          <pc:docMk/>
          <pc:sldMk cId="3951705825" sldId="272"/>
        </pc:sldMkLst>
        <pc:spChg chg="add mod">
          <ac:chgData name="Amanda Flaherty" userId="413df5e3-366b-4034-9d22-20fa09894fed" providerId="ADAL" clId="{4E63A1F1-4493-498E-88B3-55B0AE00C54F}" dt="2025-04-22T14:34:22.727" v="577"/>
          <ac:spMkLst>
            <pc:docMk/>
            <pc:sldMk cId="3951705825" sldId="272"/>
            <ac:spMk id="3" creationId="{4289D91A-762A-72C4-C3EE-68B5BF3A73F9}"/>
          </ac:spMkLst>
        </pc:spChg>
      </pc:sldChg>
      <pc:sldChg chg="addSp modSp add">
        <pc:chgData name="Amanda Flaherty" userId="413df5e3-366b-4034-9d22-20fa09894fed" providerId="ADAL" clId="{4E63A1F1-4493-498E-88B3-55B0AE00C54F}" dt="2025-04-22T14:35:05.670" v="581"/>
        <pc:sldMkLst>
          <pc:docMk/>
          <pc:sldMk cId="1509828100" sldId="273"/>
        </pc:sldMkLst>
        <pc:spChg chg="add mod">
          <ac:chgData name="Amanda Flaherty" userId="413df5e3-366b-4034-9d22-20fa09894fed" providerId="ADAL" clId="{4E63A1F1-4493-498E-88B3-55B0AE00C54F}" dt="2025-04-22T14:35:05.670" v="581"/>
          <ac:spMkLst>
            <pc:docMk/>
            <pc:sldMk cId="1509828100" sldId="273"/>
            <ac:spMk id="3" creationId="{B82406DD-9B79-1169-D3FB-85282B637FE7}"/>
          </ac:spMkLst>
        </pc:spChg>
      </pc:sldChg>
      <pc:sldChg chg="addSp modSp add">
        <pc:chgData name="Amanda Flaherty" userId="413df5e3-366b-4034-9d22-20fa09894fed" providerId="ADAL" clId="{4E63A1F1-4493-498E-88B3-55B0AE00C54F}" dt="2025-04-22T14:35:07.094" v="582"/>
        <pc:sldMkLst>
          <pc:docMk/>
          <pc:sldMk cId="6370739" sldId="274"/>
        </pc:sldMkLst>
        <pc:spChg chg="add mod">
          <ac:chgData name="Amanda Flaherty" userId="413df5e3-366b-4034-9d22-20fa09894fed" providerId="ADAL" clId="{4E63A1F1-4493-498E-88B3-55B0AE00C54F}" dt="2025-04-22T14:35:07.094" v="582"/>
          <ac:spMkLst>
            <pc:docMk/>
            <pc:sldMk cId="6370739" sldId="274"/>
            <ac:spMk id="3" creationId="{15BF051D-0049-3945-9E89-77FF1235E06D}"/>
          </ac:spMkLst>
        </pc:spChg>
      </pc:sldChg>
      <pc:sldChg chg="add del">
        <pc:chgData name="Amanda Flaherty" userId="413df5e3-366b-4034-9d22-20fa09894fed" providerId="ADAL" clId="{4E63A1F1-4493-498E-88B3-55B0AE00C54F}" dt="2025-04-22T14:34:43.942" v="580"/>
        <pc:sldMkLst>
          <pc:docMk/>
          <pc:sldMk cId="842464046" sldId="275"/>
        </pc:sldMkLst>
      </pc:sldChg>
      <pc:sldChg chg="add">
        <pc:chgData name="Amanda Flaherty" userId="413df5e3-366b-4034-9d22-20fa09894fed" providerId="ADAL" clId="{4E63A1F1-4493-498E-88B3-55B0AE00C54F}" dt="2025-04-22T14:35:14.027" v="584" actId="2890"/>
        <pc:sldMkLst>
          <pc:docMk/>
          <pc:sldMk cId="3618049460" sldId="275"/>
        </pc:sldMkLst>
      </pc:sldChg>
      <pc:sldChg chg="add del">
        <pc:chgData name="Amanda Flaherty" userId="413df5e3-366b-4034-9d22-20fa09894fed" providerId="ADAL" clId="{4E63A1F1-4493-498E-88B3-55B0AE00C54F}" dt="2025-04-22T14:34:43.942" v="580"/>
        <pc:sldMkLst>
          <pc:docMk/>
          <pc:sldMk cId="2090534830" sldId="276"/>
        </pc:sldMkLst>
      </pc:sldChg>
      <pc:sldChg chg="add">
        <pc:chgData name="Amanda Flaherty" userId="413df5e3-366b-4034-9d22-20fa09894fed" providerId="ADAL" clId="{4E63A1F1-4493-498E-88B3-55B0AE00C54F}" dt="2025-04-22T14:35:16.140" v="585" actId="2890"/>
        <pc:sldMkLst>
          <pc:docMk/>
          <pc:sldMk cId="4235606154" sldId="27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8D1DF-C3E1-905E-5E87-31FAB52677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FC4707F-3B0D-EF4A-E53E-C339029B9D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58AA3A2-6E75-D49C-6BA1-ADDCAEB4D752}"/>
              </a:ext>
            </a:extLst>
          </p:cNvPr>
          <p:cNvSpPr>
            <a:spLocks noGrp="1"/>
          </p:cNvSpPr>
          <p:nvPr>
            <p:ph type="dt" sz="half" idx="10"/>
          </p:nvPr>
        </p:nvSpPr>
        <p:spPr/>
        <p:txBody>
          <a:bodyPr/>
          <a:lstStyle/>
          <a:p>
            <a:fld id="{A1B79A9F-F396-4FC2-BD71-EBDD775C4FB0}" type="datetimeFigureOut">
              <a:rPr lang="en-US" smtClean="0"/>
              <a:t>4/22/2025</a:t>
            </a:fld>
            <a:endParaRPr lang="en-US"/>
          </a:p>
        </p:txBody>
      </p:sp>
      <p:sp>
        <p:nvSpPr>
          <p:cNvPr id="5" name="Footer Placeholder 4">
            <a:extLst>
              <a:ext uri="{FF2B5EF4-FFF2-40B4-BE49-F238E27FC236}">
                <a16:creationId xmlns:a16="http://schemas.microsoft.com/office/drawing/2014/main" id="{D3F8BDD8-FAEF-5FC9-6BDE-2E8E54FA2A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0E58C1-1C37-EC64-F735-86D8D3C455D3}"/>
              </a:ext>
            </a:extLst>
          </p:cNvPr>
          <p:cNvSpPr>
            <a:spLocks noGrp="1"/>
          </p:cNvSpPr>
          <p:nvPr>
            <p:ph type="sldNum" sz="quarter" idx="12"/>
          </p:nvPr>
        </p:nvSpPr>
        <p:spPr/>
        <p:txBody>
          <a:bodyPr/>
          <a:lstStyle/>
          <a:p>
            <a:fld id="{7F9EFAB7-6B0C-488D-B7CB-7400C2D27063}" type="slidenum">
              <a:rPr lang="en-US" smtClean="0"/>
              <a:t>‹#›</a:t>
            </a:fld>
            <a:endParaRPr lang="en-US"/>
          </a:p>
        </p:txBody>
      </p:sp>
    </p:spTree>
    <p:extLst>
      <p:ext uri="{BB962C8B-B14F-4D97-AF65-F5344CB8AC3E}">
        <p14:creationId xmlns:p14="http://schemas.microsoft.com/office/powerpoint/2010/main" val="2622240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91B86-853F-32C7-A074-255D844E854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1A5FCC9-4B8E-B5C1-B2B4-CA3B156F75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5F31FD-CE66-39DD-23FA-F90EDB0CA071}"/>
              </a:ext>
            </a:extLst>
          </p:cNvPr>
          <p:cNvSpPr>
            <a:spLocks noGrp="1"/>
          </p:cNvSpPr>
          <p:nvPr>
            <p:ph type="dt" sz="half" idx="10"/>
          </p:nvPr>
        </p:nvSpPr>
        <p:spPr/>
        <p:txBody>
          <a:bodyPr/>
          <a:lstStyle/>
          <a:p>
            <a:fld id="{A1B79A9F-F396-4FC2-BD71-EBDD775C4FB0}" type="datetimeFigureOut">
              <a:rPr lang="en-US" smtClean="0"/>
              <a:t>4/22/2025</a:t>
            </a:fld>
            <a:endParaRPr lang="en-US"/>
          </a:p>
        </p:txBody>
      </p:sp>
      <p:sp>
        <p:nvSpPr>
          <p:cNvPr id="5" name="Footer Placeholder 4">
            <a:extLst>
              <a:ext uri="{FF2B5EF4-FFF2-40B4-BE49-F238E27FC236}">
                <a16:creationId xmlns:a16="http://schemas.microsoft.com/office/drawing/2014/main" id="{24F0F696-FBAF-E6D3-EB38-CF713830C3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FC9C37-786C-0A1D-75F1-58E0CF474952}"/>
              </a:ext>
            </a:extLst>
          </p:cNvPr>
          <p:cNvSpPr>
            <a:spLocks noGrp="1"/>
          </p:cNvSpPr>
          <p:nvPr>
            <p:ph type="sldNum" sz="quarter" idx="12"/>
          </p:nvPr>
        </p:nvSpPr>
        <p:spPr/>
        <p:txBody>
          <a:bodyPr/>
          <a:lstStyle/>
          <a:p>
            <a:fld id="{7F9EFAB7-6B0C-488D-B7CB-7400C2D27063}" type="slidenum">
              <a:rPr lang="en-US" smtClean="0"/>
              <a:t>‹#›</a:t>
            </a:fld>
            <a:endParaRPr lang="en-US"/>
          </a:p>
        </p:txBody>
      </p:sp>
    </p:spTree>
    <p:extLst>
      <p:ext uri="{BB962C8B-B14F-4D97-AF65-F5344CB8AC3E}">
        <p14:creationId xmlns:p14="http://schemas.microsoft.com/office/powerpoint/2010/main" val="2490698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9A5331-3E70-16B3-E776-3FCE6D9D659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8DB8A57-BD91-0D9C-29F4-271B82D748B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40A2C9-64B7-3462-BDFB-7BF07D1E267E}"/>
              </a:ext>
            </a:extLst>
          </p:cNvPr>
          <p:cNvSpPr>
            <a:spLocks noGrp="1"/>
          </p:cNvSpPr>
          <p:nvPr>
            <p:ph type="dt" sz="half" idx="10"/>
          </p:nvPr>
        </p:nvSpPr>
        <p:spPr/>
        <p:txBody>
          <a:bodyPr/>
          <a:lstStyle/>
          <a:p>
            <a:fld id="{A1B79A9F-F396-4FC2-BD71-EBDD775C4FB0}" type="datetimeFigureOut">
              <a:rPr lang="en-US" smtClean="0"/>
              <a:t>4/22/2025</a:t>
            </a:fld>
            <a:endParaRPr lang="en-US"/>
          </a:p>
        </p:txBody>
      </p:sp>
      <p:sp>
        <p:nvSpPr>
          <p:cNvPr id="5" name="Footer Placeholder 4">
            <a:extLst>
              <a:ext uri="{FF2B5EF4-FFF2-40B4-BE49-F238E27FC236}">
                <a16:creationId xmlns:a16="http://schemas.microsoft.com/office/drawing/2014/main" id="{D7AF47B3-CE8B-26B5-B205-EED885F623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437A7B-B857-77DC-993E-9A995FBB42DB}"/>
              </a:ext>
            </a:extLst>
          </p:cNvPr>
          <p:cNvSpPr>
            <a:spLocks noGrp="1"/>
          </p:cNvSpPr>
          <p:nvPr>
            <p:ph type="sldNum" sz="quarter" idx="12"/>
          </p:nvPr>
        </p:nvSpPr>
        <p:spPr/>
        <p:txBody>
          <a:bodyPr/>
          <a:lstStyle/>
          <a:p>
            <a:fld id="{7F9EFAB7-6B0C-488D-B7CB-7400C2D27063}" type="slidenum">
              <a:rPr lang="en-US" smtClean="0"/>
              <a:t>‹#›</a:t>
            </a:fld>
            <a:endParaRPr lang="en-US"/>
          </a:p>
        </p:txBody>
      </p:sp>
    </p:spTree>
    <p:extLst>
      <p:ext uri="{BB962C8B-B14F-4D97-AF65-F5344CB8AC3E}">
        <p14:creationId xmlns:p14="http://schemas.microsoft.com/office/powerpoint/2010/main" val="2587999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960F4-AEAC-844B-8F6D-44A20361EB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A8BF04-7703-C63D-A7A7-14DBF732AD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C82AD1-D27E-943B-0EAE-F6D055987662}"/>
              </a:ext>
            </a:extLst>
          </p:cNvPr>
          <p:cNvSpPr>
            <a:spLocks noGrp="1"/>
          </p:cNvSpPr>
          <p:nvPr>
            <p:ph type="dt" sz="half" idx="10"/>
          </p:nvPr>
        </p:nvSpPr>
        <p:spPr/>
        <p:txBody>
          <a:bodyPr/>
          <a:lstStyle/>
          <a:p>
            <a:fld id="{A1B79A9F-F396-4FC2-BD71-EBDD775C4FB0}" type="datetimeFigureOut">
              <a:rPr lang="en-US" smtClean="0"/>
              <a:t>4/22/2025</a:t>
            </a:fld>
            <a:endParaRPr lang="en-US"/>
          </a:p>
        </p:txBody>
      </p:sp>
      <p:sp>
        <p:nvSpPr>
          <p:cNvPr id="5" name="Footer Placeholder 4">
            <a:extLst>
              <a:ext uri="{FF2B5EF4-FFF2-40B4-BE49-F238E27FC236}">
                <a16:creationId xmlns:a16="http://schemas.microsoft.com/office/drawing/2014/main" id="{5824369F-6AFA-3795-369D-EEAFDEB8B7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52C1A2-6D8F-2B49-F9D4-69EA73CEEFA0}"/>
              </a:ext>
            </a:extLst>
          </p:cNvPr>
          <p:cNvSpPr>
            <a:spLocks noGrp="1"/>
          </p:cNvSpPr>
          <p:nvPr>
            <p:ph type="sldNum" sz="quarter" idx="12"/>
          </p:nvPr>
        </p:nvSpPr>
        <p:spPr/>
        <p:txBody>
          <a:bodyPr/>
          <a:lstStyle/>
          <a:p>
            <a:fld id="{7F9EFAB7-6B0C-488D-B7CB-7400C2D27063}" type="slidenum">
              <a:rPr lang="en-US" smtClean="0"/>
              <a:t>‹#›</a:t>
            </a:fld>
            <a:endParaRPr lang="en-US"/>
          </a:p>
        </p:txBody>
      </p:sp>
    </p:spTree>
    <p:extLst>
      <p:ext uri="{BB962C8B-B14F-4D97-AF65-F5344CB8AC3E}">
        <p14:creationId xmlns:p14="http://schemas.microsoft.com/office/powerpoint/2010/main" val="2525194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A2251-0ECF-8D77-4A50-FA9736E7CF5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75780AE-AEFC-0055-281B-52E8451D4C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ABF3285-D81C-67B1-71A9-22B38F40847A}"/>
              </a:ext>
            </a:extLst>
          </p:cNvPr>
          <p:cNvSpPr>
            <a:spLocks noGrp="1"/>
          </p:cNvSpPr>
          <p:nvPr>
            <p:ph type="dt" sz="half" idx="10"/>
          </p:nvPr>
        </p:nvSpPr>
        <p:spPr/>
        <p:txBody>
          <a:bodyPr/>
          <a:lstStyle/>
          <a:p>
            <a:fld id="{A1B79A9F-F396-4FC2-BD71-EBDD775C4FB0}" type="datetimeFigureOut">
              <a:rPr lang="en-US" smtClean="0"/>
              <a:t>4/22/2025</a:t>
            </a:fld>
            <a:endParaRPr lang="en-US"/>
          </a:p>
        </p:txBody>
      </p:sp>
      <p:sp>
        <p:nvSpPr>
          <p:cNvPr id="5" name="Footer Placeholder 4">
            <a:extLst>
              <a:ext uri="{FF2B5EF4-FFF2-40B4-BE49-F238E27FC236}">
                <a16:creationId xmlns:a16="http://schemas.microsoft.com/office/drawing/2014/main" id="{A96C0C85-F2C3-1A96-1CD1-5EF380E4FF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322DA3-DFDE-6896-536F-57FB83FB0D74}"/>
              </a:ext>
            </a:extLst>
          </p:cNvPr>
          <p:cNvSpPr>
            <a:spLocks noGrp="1"/>
          </p:cNvSpPr>
          <p:nvPr>
            <p:ph type="sldNum" sz="quarter" idx="12"/>
          </p:nvPr>
        </p:nvSpPr>
        <p:spPr/>
        <p:txBody>
          <a:bodyPr/>
          <a:lstStyle/>
          <a:p>
            <a:fld id="{7F9EFAB7-6B0C-488D-B7CB-7400C2D27063}" type="slidenum">
              <a:rPr lang="en-US" smtClean="0"/>
              <a:t>‹#›</a:t>
            </a:fld>
            <a:endParaRPr lang="en-US"/>
          </a:p>
        </p:txBody>
      </p:sp>
    </p:spTree>
    <p:extLst>
      <p:ext uri="{BB962C8B-B14F-4D97-AF65-F5344CB8AC3E}">
        <p14:creationId xmlns:p14="http://schemas.microsoft.com/office/powerpoint/2010/main" val="4290749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A7A7A-C327-AEAB-F820-D9643C1045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31EF96-B0F8-EA85-FC1C-4D19DA0820E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601310-F546-81C4-997C-239814D9E8F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4CCAA8-E8AA-A92C-5B85-A1E291C670BF}"/>
              </a:ext>
            </a:extLst>
          </p:cNvPr>
          <p:cNvSpPr>
            <a:spLocks noGrp="1"/>
          </p:cNvSpPr>
          <p:nvPr>
            <p:ph type="dt" sz="half" idx="10"/>
          </p:nvPr>
        </p:nvSpPr>
        <p:spPr/>
        <p:txBody>
          <a:bodyPr/>
          <a:lstStyle/>
          <a:p>
            <a:fld id="{A1B79A9F-F396-4FC2-BD71-EBDD775C4FB0}" type="datetimeFigureOut">
              <a:rPr lang="en-US" smtClean="0"/>
              <a:t>4/22/2025</a:t>
            </a:fld>
            <a:endParaRPr lang="en-US"/>
          </a:p>
        </p:txBody>
      </p:sp>
      <p:sp>
        <p:nvSpPr>
          <p:cNvPr id="6" name="Footer Placeholder 5">
            <a:extLst>
              <a:ext uri="{FF2B5EF4-FFF2-40B4-BE49-F238E27FC236}">
                <a16:creationId xmlns:a16="http://schemas.microsoft.com/office/drawing/2014/main" id="{3BAD9D15-3800-B4A6-BEAC-CF9CEB73E3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32F0D7-6002-C139-27D5-C8961754A59D}"/>
              </a:ext>
            </a:extLst>
          </p:cNvPr>
          <p:cNvSpPr>
            <a:spLocks noGrp="1"/>
          </p:cNvSpPr>
          <p:nvPr>
            <p:ph type="sldNum" sz="quarter" idx="12"/>
          </p:nvPr>
        </p:nvSpPr>
        <p:spPr/>
        <p:txBody>
          <a:bodyPr/>
          <a:lstStyle/>
          <a:p>
            <a:fld id="{7F9EFAB7-6B0C-488D-B7CB-7400C2D27063}" type="slidenum">
              <a:rPr lang="en-US" smtClean="0"/>
              <a:t>‹#›</a:t>
            </a:fld>
            <a:endParaRPr lang="en-US"/>
          </a:p>
        </p:txBody>
      </p:sp>
    </p:spTree>
    <p:extLst>
      <p:ext uri="{BB962C8B-B14F-4D97-AF65-F5344CB8AC3E}">
        <p14:creationId xmlns:p14="http://schemas.microsoft.com/office/powerpoint/2010/main" val="3940640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DBAAB-75E1-41FF-4F8D-98F71A1F37F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8CD98CF-1B36-A499-D629-E1CEA87106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159819E-6BCB-ED54-C492-56FD45C41F2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0887C0-BA98-6D56-2662-5D101C7F45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B1ED944-9BA4-8EFD-1F0E-5A4F53FF819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F006FA8-88E1-8234-7939-B4B5AFA80A2D}"/>
              </a:ext>
            </a:extLst>
          </p:cNvPr>
          <p:cNvSpPr>
            <a:spLocks noGrp="1"/>
          </p:cNvSpPr>
          <p:nvPr>
            <p:ph type="dt" sz="half" idx="10"/>
          </p:nvPr>
        </p:nvSpPr>
        <p:spPr/>
        <p:txBody>
          <a:bodyPr/>
          <a:lstStyle/>
          <a:p>
            <a:fld id="{A1B79A9F-F396-4FC2-BD71-EBDD775C4FB0}" type="datetimeFigureOut">
              <a:rPr lang="en-US" smtClean="0"/>
              <a:t>4/22/2025</a:t>
            </a:fld>
            <a:endParaRPr lang="en-US"/>
          </a:p>
        </p:txBody>
      </p:sp>
      <p:sp>
        <p:nvSpPr>
          <p:cNvPr id="8" name="Footer Placeholder 7">
            <a:extLst>
              <a:ext uri="{FF2B5EF4-FFF2-40B4-BE49-F238E27FC236}">
                <a16:creationId xmlns:a16="http://schemas.microsoft.com/office/drawing/2014/main" id="{F87AC66C-AB45-3653-383F-A46E3A0FE15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140860-C299-709E-A73B-644D0493E2FA}"/>
              </a:ext>
            </a:extLst>
          </p:cNvPr>
          <p:cNvSpPr>
            <a:spLocks noGrp="1"/>
          </p:cNvSpPr>
          <p:nvPr>
            <p:ph type="sldNum" sz="quarter" idx="12"/>
          </p:nvPr>
        </p:nvSpPr>
        <p:spPr/>
        <p:txBody>
          <a:bodyPr/>
          <a:lstStyle/>
          <a:p>
            <a:fld id="{7F9EFAB7-6B0C-488D-B7CB-7400C2D27063}" type="slidenum">
              <a:rPr lang="en-US" smtClean="0"/>
              <a:t>‹#›</a:t>
            </a:fld>
            <a:endParaRPr lang="en-US"/>
          </a:p>
        </p:txBody>
      </p:sp>
    </p:spTree>
    <p:extLst>
      <p:ext uri="{BB962C8B-B14F-4D97-AF65-F5344CB8AC3E}">
        <p14:creationId xmlns:p14="http://schemas.microsoft.com/office/powerpoint/2010/main" val="1396721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3A377-E056-DA76-203B-86BC2B96A8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1C75F02-F86E-03B3-AA41-6A0DE7BD52E9}"/>
              </a:ext>
            </a:extLst>
          </p:cNvPr>
          <p:cNvSpPr>
            <a:spLocks noGrp="1"/>
          </p:cNvSpPr>
          <p:nvPr>
            <p:ph type="dt" sz="half" idx="10"/>
          </p:nvPr>
        </p:nvSpPr>
        <p:spPr/>
        <p:txBody>
          <a:bodyPr/>
          <a:lstStyle/>
          <a:p>
            <a:fld id="{A1B79A9F-F396-4FC2-BD71-EBDD775C4FB0}" type="datetimeFigureOut">
              <a:rPr lang="en-US" smtClean="0"/>
              <a:t>4/22/2025</a:t>
            </a:fld>
            <a:endParaRPr lang="en-US"/>
          </a:p>
        </p:txBody>
      </p:sp>
      <p:sp>
        <p:nvSpPr>
          <p:cNvPr id="4" name="Footer Placeholder 3">
            <a:extLst>
              <a:ext uri="{FF2B5EF4-FFF2-40B4-BE49-F238E27FC236}">
                <a16:creationId xmlns:a16="http://schemas.microsoft.com/office/drawing/2014/main" id="{D78312A6-4166-C77E-F802-EAE6658EB7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79C7FAC-8CB2-BB6F-7E6F-9EE644A26BC2}"/>
              </a:ext>
            </a:extLst>
          </p:cNvPr>
          <p:cNvSpPr>
            <a:spLocks noGrp="1"/>
          </p:cNvSpPr>
          <p:nvPr>
            <p:ph type="sldNum" sz="quarter" idx="12"/>
          </p:nvPr>
        </p:nvSpPr>
        <p:spPr/>
        <p:txBody>
          <a:bodyPr/>
          <a:lstStyle/>
          <a:p>
            <a:fld id="{7F9EFAB7-6B0C-488D-B7CB-7400C2D27063}" type="slidenum">
              <a:rPr lang="en-US" smtClean="0"/>
              <a:t>‹#›</a:t>
            </a:fld>
            <a:endParaRPr lang="en-US"/>
          </a:p>
        </p:txBody>
      </p:sp>
    </p:spTree>
    <p:extLst>
      <p:ext uri="{BB962C8B-B14F-4D97-AF65-F5344CB8AC3E}">
        <p14:creationId xmlns:p14="http://schemas.microsoft.com/office/powerpoint/2010/main" val="3438742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CCEEA0-82DC-63A6-7DB1-3F3820E35A18}"/>
              </a:ext>
            </a:extLst>
          </p:cNvPr>
          <p:cNvSpPr>
            <a:spLocks noGrp="1"/>
          </p:cNvSpPr>
          <p:nvPr>
            <p:ph type="dt" sz="half" idx="10"/>
          </p:nvPr>
        </p:nvSpPr>
        <p:spPr/>
        <p:txBody>
          <a:bodyPr/>
          <a:lstStyle/>
          <a:p>
            <a:fld id="{A1B79A9F-F396-4FC2-BD71-EBDD775C4FB0}" type="datetimeFigureOut">
              <a:rPr lang="en-US" smtClean="0"/>
              <a:t>4/22/2025</a:t>
            </a:fld>
            <a:endParaRPr lang="en-US"/>
          </a:p>
        </p:txBody>
      </p:sp>
      <p:sp>
        <p:nvSpPr>
          <p:cNvPr id="3" name="Footer Placeholder 2">
            <a:extLst>
              <a:ext uri="{FF2B5EF4-FFF2-40B4-BE49-F238E27FC236}">
                <a16:creationId xmlns:a16="http://schemas.microsoft.com/office/drawing/2014/main" id="{F2F0200F-0E74-93B4-5C01-89239619422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657F929-3AD1-F558-3695-FD0680FFB95C}"/>
              </a:ext>
            </a:extLst>
          </p:cNvPr>
          <p:cNvSpPr>
            <a:spLocks noGrp="1"/>
          </p:cNvSpPr>
          <p:nvPr>
            <p:ph type="sldNum" sz="quarter" idx="12"/>
          </p:nvPr>
        </p:nvSpPr>
        <p:spPr/>
        <p:txBody>
          <a:bodyPr/>
          <a:lstStyle/>
          <a:p>
            <a:fld id="{7F9EFAB7-6B0C-488D-B7CB-7400C2D27063}" type="slidenum">
              <a:rPr lang="en-US" smtClean="0"/>
              <a:t>‹#›</a:t>
            </a:fld>
            <a:endParaRPr lang="en-US"/>
          </a:p>
        </p:txBody>
      </p:sp>
    </p:spTree>
    <p:extLst>
      <p:ext uri="{BB962C8B-B14F-4D97-AF65-F5344CB8AC3E}">
        <p14:creationId xmlns:p14="http://schemas.microsoft.com/office/powerpoint/2010/main" val="3307150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78576-3612-DC06-B0BE-AC2B99ECB7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CF9E7F-68D7-FD53-85E7-69F89E1838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DA904E4-11F0-CA04-C12A-B987BB9C80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4F9840-5F4A-AA24-9474-CDA8BE682B56}"/>
              </a:ext>
            </a:extLst>
          </p:cNvPr>
          <p:cNvSpPr>
            <a:spLocks noGrp="1"/>
          </p:cNvSpPr>
          <p:nvPr>
            <p:ph type="dt" sz="half" idx="10"/>
          </p:nvPr>
        </p:nvSpPr>
        <p:spPr/>
        <p:txBody>
          <a:bodyPr/>
          <a:lstStyle/>
          <a:p>
            <a:fld id="{A1B79A9F-F396-4FC2-BD71-EBDD775C4FB0}" type="datetimeFigureOut">
              <a:rPr lang="en-US" smtClean="0"/>
              <a:t>4/22/2025</a:t>
            </a:fld>
            <a:endParaRPr lang="en-US"/>
          </a:p>
        </p:txBody>
      </p:sp>
      <p:sp>
        <p:nvSpPr>
          <p:cNvPr id="6" name="Footer Placeholder 5">
            <a:extLst>
              <a:ext uri="{FF2B5EF4-FFF2-40B4-BE49-F238E27FC236}">
                <a16:creationId xmlns:a16="http://schemas.microsoft.com/office/drawing/2014/main" id="{F231B834-849A-E407-7D09-1AAD77AA7F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00717A-E5BB-1567-0938-160EE81CBA7D}"/>
              </a:ext>
            </a:extLst>
          </p:cNvPr>
          <p:cNvSpPr>
            <a:spLocks noGrp="1"/>
          </p:cNvSpPr>
          <p:nvPr>
            <p:ph type="sldNum" sz="quarter" idx="12"/>
          </p:nvPr>
        </p:nvSpPr>
        <p:spPr/>
        <p:txBody>
          <a:bodyPr/>
          <a:lstStyle/>
          <a:p>
            <a:fld id="{7F9EFAB7-6B0C-488D-B7CB-7400C2D27063}" type="slidenum">
              <a:rPr lang="en-US" smtClean="0"/>
              <a:t>‹#›</a:t>
            </a:fld>
            <a:endParaRPr lang="en-US"/>
          </a:p>
        </p:txBody>
      </p:sp>
    </p:spTree>
    <p:extLst>
      <p:ext uri="{BB962C8B-B14F-4D97-AF65-F5344CB8AC3E}">
        <p14:creationId xmlns:p14="http://schemas.microsoft.com/office/powerpoint/2010/main" val="3027252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D7AEE-A879-BC8E-EC1A-9D1F83413A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BD427C2-25E2-7229-ABD7-25C4E3C4C5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3BB3147-1558-56B1-6ED9-DD9817932E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C62B11-D411-0A27-E469-C2C7CF8D4770}"/>
              </a:ext>
            </a:extLst>
          </p:cNvPr>
          <p:cNvSpPr>
            <a:spLocks noGrp="1"/>
          </p:cNvSpPr>
          <p:nvPr>
            <p:ph type="dt" sz="half" idx="10"/>
          </p:nvPr>
        </p:nvSpPr>
        <p:spPr/>
        <p:txBody>
          <a:bodyPr/>
          <a:lstStyle/>
          <a:p>
            <a:fld id="{A1B79A9F-F396-4FC2-BD71-EBDD775C4FB0}" type="datetimeFigureOut">
              <a:rPr lang="en-US" smtClean="0"/>
              <a:t>4/22/2025</a:t>
            </a:fld>
            <a:endParaRPr lang="en-US"/>
          </a:p>
        </p:txBody>
      </p:sp>
      <p:sp>
        <p:nvSpPr>
          <p:cNvPr id="6" name="Footer Placeholder 5">
            <a:extLst>
              <a:ext uri="{FF2B5EF4-FFF2-40B4-BE49-F238E27FC236}">
                <a16:creationId xmlns:a16="http://schemas.microsoft.com/office/drawing/2014/main" id="{F64974FB-9A31-358F-9CF0-2AD0C499A1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CA6866-7E81-3BDD-BAF4-0C8EF6B4FAFC}"/>
              </a:ext>
            </a:extLst>
          </p:cNvPr>
          <p:cNvSpPr>
            <a:spLocks noGrp="1"/>
          </p:cNvSpPr>
          <p:nvPr>
            <p:ph type="sldNum" sz="quarter" idx="12"/>
          </p:nvPr>
        </p:nvSpPr>
        <p:spPr/>
        <p:txBody>
          <a:bodyPr/>
          <a:lstStyle/>
          <a:p>
            <a:fld id="{7F9EFAB7-6B0C-488D-B7CB-7400C2D27063}" type="slidenum">
              <a:rPr lang="en-US" smtClean="0"/>
              <a:t>‹#›</a:t>
            </a:fld>
            <a:endParaRPr lang="en-US"/>
          </a:p>
        </p:txBody>
      </p:sp>
    </p:spTree>
    <p:extLst>
      <p:ext uri="{BB962C8B-B14F-4D97-AF65-F5344CB8AC3E}">
        <p14:creationId xmlns:p14="http://schemas.microsoft.com/office/powerpoint/2010/main" val="2845786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0C3A7F-1BFD-E8EF-005F-4F4143C272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902E3A-0A99-4C69-C078-A77523D4A6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9B6E51-5ADC-AB51-6C99-B9C68DDD1B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B79A9F-F396-4FC2-BD71-EBDD775C4FB0}" type="datetimeFigureOut">
              <a:rPr lang="en-US" smtClean="0"/>
              <a:t>4/22/2025</a:t>
            </a:fld>
            <a:endParaRPr lang="en-US"/>
          </a:p>
        </p:txBody>
      </p:sp>
      <p:sp>
        <p:nvSpPr>
          <p:cNvPr id="5" name="Footer Placeholder 4">
            <a:extLst>
              <a:ext uri="{FF2B5EF4-FFF2-40B4-BE49-F238E27FC236}">
                <a16:creationId xmlns:a16="http://schemas.microsoft.com/office/drawing/2014/main" id="{7FCD3DA9-5E8F-EF8B-CFAB-A127EEF41F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82BFFC1-EA45-25C9-8976-E1D75CA158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9EFAB7-6B0C-488D-B7CB-7400C2D27063}" type="slidenum">
              <a:rPr lang="en-US" smtClean="0"/>
              <a:t>‹#›</a:t>
            </a:fld>
            <a:endParaRPr lang="en-US"/>
          </a:p>
        </p:txBody>
      </p:sp>
    </p:spTree>
    <p:extLst>
      <p:ext uri="{BB962C8B-B14F-4D97-AF65-F5344CB8AC3E}">
        <p14:creationId xmlns:p14="http://schemas.microsoft.com/office/powerpoint/2010/main" val="5983373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5310BC4-5B63-34AF-AA6E-69DDF5E96DC1}"/>
              </a:ext>
            </a:extLst>
          </p:cNvPr>
          <p:cNvSpPr txBox="1"/>
          <p:nvPr/>
        </p:nvSpPr>
        <p:spPr>
          <a:xfrm>
            <a:off x="2830945" y="2459504"/>
            <a:ext cx="6530110" cy="1938992"/>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Name of Project</a:t>
            </a:r>
          </a:p>
          <a:p>
            <a:pPr algn="ctr"/>
            <a:r>
              <a:rPr lang="en-US" sz="2000">
                <a:latin typeface="Arial" panose="020B0604020202020204" pitchFamily="34" charset="0"/>
                <a:cs typeface="Arial" panose="020B0604020202020204" pitchFamily="34" charset="0"/>
              </a:rPr>
              <a:t>Campaign</a:t>
            </a:r>
            <a:endParaRPr lang="en-US" sz="2000" dirty="0">
              <a:latin typeface="Arial" panose="020B0604020202020204" pitchFamily="34" charset="0"/>
              <a:cs typeface="Arial" panose="020B0604020202020204" pitchFamily="34" charset="0"/>
            </a:endParaRPr>
          </a:p>
          <a:p>
            <a:pPr algn="ctr"/>
            <a:r>
              <a:rPr lang="en-US" sz="2000" dirty="0">
                <a:latin typeface="Arial" panose="020B0604020202020204" pitchFamily="34" charset="0"/>
                <a:cs typeface="Arial" panose="020B0604020202020204" pitchFamily="34" charset="0"/>
              </a:rPr>
              <a:t>Category</a:t>
            </a:r>
          </a:p>
          <a:p>
            <a:pPr algn="ctr"/>
            <a:endParaRPr lang="en-US" sz="2000" dirty="0">
              <a:latin typeface="Arial" panose="020B0604020202020204" pitchFamily="34" charset="0"/>
              <a:cs typeface="Arial" panose="020B0604020202020204" pitchFamily="34" charset="0"/>
            </a:endParaRPr>
          </a:p>
          <a:p>
            <a:pPr algn="ctr"/>
            <a:r>
              <a:rPr lang="en-US" sz="2000" dirty="0">
                <a:latin typeface="Arial" panose="020B0604020202020204" pitchFamily="34" charset="0"/>
                <a:cs typeface="Arial" panose="020B0604020202020204" pitchFamily="34" charset="0"/>
              </a:rPr>
              <a:t>Organization Name</a:t>
            </a:r>
          </a:p>
          <a:p>
            <a:pPr algn="ctr"/>
            <a:r>
              <a:rPr lang="en-US" sz="2000" dirty="0">
                <a:latin typeface="Arial" panose="020B0604020202020204" pitchFamily="34" charset="0"/>
                <a:cs typeface="Arial" panose="020B0604020202020204" pitchFamily="34" charset="0"/>
              </a:rPr>
              <a:t>Prepared By: Name</a:t>
            </a:r>
            <a:endParaRPr lang="en-US"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9F956149-8089-AB56-30F6-22EA431EFE20}"/>
              </a:ext>
            </a:extLst>
          </p:cNvPr>
          <p:cNvSpPr txBox="1"/>
          <p:nvPr/>
        </p:nvSpPr>
        <p:spPr>
          <a:xfrm>
            <a:off x="73152" y="5461409"/>
            <a:ext cx="12118848" cy="1323439"/>
          </a:xfrm>
          <a:prstGeom prst="rect">
            <a:avLst/>
          </a:prstGeom>
          <a:noFill/>
        </p:spPr>
        <p:txBody>
          <a:bodyPr wrap="square" rtlCol="0">
            <a:spAutoFit/>
          </a:bodyPr>
          <a:lstStyle/>
          <a:p>
            <a:r>
              <a:rPr lang="en-US" sz="2000" b="1" dirty="0">
                <a:solidFill>
                  <a:srgbClr val="FF0000"/>
                </a:solidFill>
                <a:latin typeface="Arial" panose="020B0604020202020204" pitchFamily="34" charset="0"/>
                <a:cs typeface="Arial" panose="020B0604020202020204" pitchFamily="34" charset="0"/>
              </a:rPr>
              <a:t>INSTRUCTIONS:  </a:t>
            </a:r>
            <a:r>
              <a:rPr lang="en-US" sz="2000" dirty="0">
                <a:latin typeface="Arial" panose="020B0604020202020204" pitchFamily="34" charset="0"/>
                <a:cs typeface="Arial" panose="020B0604020202020204" pitchFamily="34" charset="0"/>
              </a:rPr>
              <a:t>We encourage you to add colors, visuals, background images, etc. to make this PPT engaging for the judges. For example, you can incorporate your organization’s branding to make it feel cohesive with your project. You can change fonts and font sizes. </a:t>
            </a:r>
            <a:r>
              <a:rPr lang="en-US" sz="2000" b="1" dirty="0">
                <a:solidFill>
                  <a:srgbClr val="FF0000"/>
                </a:solidFill>
                <a:latin typeface="Arial" panose="020B0604020202020204" pitchFamily="34" charset="0"/>
                <a:cs typeface="Arial" panose="020B0604020202020204" pitchFamily="34" charset="0"/>
              </a:rPr>
              <a:t>YOU MUST LEAVE THE SLIDE ORDER THE SAME &amp; CANNOT ADD ADDITIONAL SLIDES.  </a:t>
            </a:r>
            <a:r>
              <a:rPr lang="en-US" sz="2000" i="1" dirty="0">
                <a:latin typeface="Arial" panose="020B0604020202020204" pitchFamily="34" charset="0"/>
                <a:cs typeface="Arial" panose="020B0604020202020204" pitchFamily="34" charset="0"/>
              </a:rPr>
              <a:t>When finished, save as a PDF and submit.</a:t>
            </a:r>
            <a:endParaRPr lang="en-US"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727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5A92EA-346D-3399-679E-D4F63DC8307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4F17DD4-3C4A-4F59-41AF-471B1B5A7379}"/>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Planning</a:t>
            </a:r>
          </a:p>
          <a:p>
            <a:pPr algn="ctr"/>
            <a:r>
              <a:rPr lang="en-US" sz="2000" dirty="0">
                <a:latin typeface="Arial" panose="020B0604020202020204" pitchFamily="34" charset="0"/>
                <a:cs typeface="Arial" panose="020B0604020202020204" pitchFamily="34" charset="0"/>
              </a:rPr>
              <a:t>(screenshots, images, timeline, budget, etc.)</a:t>
            </a:r>
          </a:p>
        </p:txBody>
      </p:sp>
      <p:sp>
        <p:nvSpPr>
          <p:cNvPr id="3" name="TextBox 2">
            <a:extLst>
              <a:ext uri="{FF2B5EF4-FFF2-40B4-BE49-F238E27FC236}">
                <a16:creationId xmlns:a16="http://schemas.microsoft.com/office/drawing/2014/main" id="{AF572616-3405-B0EA-92EB-2B6A745EB488}"/>
              </a:ext>
            </a:extLst>
          </p:cNvPr>
          <p:cNvSpPr txBox="1"/>
          <p:nvPr/>
        </p:nvSpPr>
        <p:spPr>
          <a:xfrm>
            <a:off x="2584704" y="4684169"/>
            <a:ext cx="7022592" cy="1938992"/>
          </a:xfrm>
          <a:prstGeom prst="rect">
            <a:avLst/>
          </a:prstGeom>
          <a:noFill/>
        </p:spPr>
        <p:txBody>
          <a:bodyPr wrap="square" rtlCol="0">
            <a:spAutoFit/>
          </a:bodyPr>
          <a:lstStyle/>
          <a:p>
            <a:r>
              <a:rPr lang="en-US" sz="2000" b="1" i="1" dirty="0">
                <a:solidFill>
                  <a:srgbClr val="FF0000"/>
                </a:solidFill>
                <a:latin typeface="Arial" panose="020B0604020202020204" pitchFamily="34" charset="0"/>
                <a:cs typeface="Arial" panose="020B0604020202020204" pitchFamily="34" charset="0"/>
              </a:rPr>
              <a:t>NOTE: This year, we expanded the number of slides for campaigns to allow you extra opportunities to show the full extent of work.  We encourage you to use the space given, but you </a:t>
            </a:r>
            <a:r>
              <a:rPr lang="en-US" sz="2000" b="1" i="1" u="sng" dirty="0">
                <a:solidFill>
                  <a:srgbClr val="FF0000"/>
                </a:solidFill>
                <a:latin typeface="Arial" panose="020B0604020202020204" pitchFamily="34" charset="0"/>
                <a:cs typeface="Arial" panose="020B0604020202020204" pitchFamily="34" charset="0"/>
              </a:rPr>
              <a:t>may</a:t>
            </a:r>
            <a:r>
              <a:rPr lang="en-US" sz="2000" b="1" i="1" dirty="0">
                <a:solidFill>
                  <a:srgbClr val="FF0000"/>
                </a:solidFill>
                <a:latin typeface="Arial" panose="020B0604020202020204" pitchFamily="34" charset="0"/>
                <a:cs typeface="Arial" panose="020B0604020202020204" pitchFamily="34" charset="0"/>
              </a:rPr>
              <a:t> remove extra slides if not needed.</a:t>
            </a:r>
          </a:p>
          <a:p>
            <a:endParaRPr lang="en-US" sz="2000" b="1" i="1" dirty="0">
              <a:solidFill>
                <a:srgbClr val="FF0000"/>
              </a:solidFill>
              <a:latin typeface="Arial" panose="020B0604020202020204" pitchFamily="34" charset="0"/>
              <a:cs typeface="Arial" panose="020B0604020202020204" pitchFamily="34" charset="0"/>
            </a:endParaRPr>
          </a:p>
          <a:p>
            <a:pPr algn="ctr"/>
            <a:r>
              <a:rPr lang="en-US" sz="2000" i="1" dirty="0">
                <a:latin typeface="Arial" panose="020B0604020202020204" pitchFamily="34" charset="0"/>
                <a:cs typeface="Arial" panose="020B0604020202020204" pitchFamily="34" charset="0"/>
              </a:rPr>
              <a:t>Delete this text box before submitting.</a:t>
            </a:r>
            <a:endParaRPr lang="en-US"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0500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EC43D5-0A13-6B35-E3D0-2D0462894A3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A3BEFF5-68F5-FDB0-E3EF-ACF08BC197CD}"/>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Planning</a:t>
            </a:r>
          </a:p>
          <a:p>
            <a:pPr algn="ctr"/>
            <a:r>
              <a:rPr lang="en-US" sz="2000" dirty="0">
                <a:latin typeface="Arial" panose="020B0604020202020204" pitchFamily="34" charset="0"/>
                <a:cs typeface="Arial" panose="020B0604020202020204" pitchFamily="34" charset="0"/>
              </a:rPr>
              <a:t>(screenshots, images, timeline, budget, etc.)</a:t>
            </a:r>
          </a:p>
        </p:txBody>
      </p:sp>
      <p:sp>
        <p:nvSpPr>
          <p:cNvPr id="3" name="TextBox 2">
            <a:extLst>
              <a:ext uri="{FF2B5EF4-FFF2-40B4-BE49-F238E27FC236}">
                <a16:creationId xmlns:a16="http://schemas.microsoft.com/office/drawing/2014/main" id="{4289D91A-762A-72C4-C3EE-68B5BF3A73F9}"/>
              </a:ext>
            </a:extLst>
          </p:cNvPr>
          <p:cNvSpPr txBox="1"/>
          <p:nvPr/>
        </p:nvSpPr>
        <p:spPr>
          <a:xfrm>
            <a:off x="2584704" y="4684169"/>
            <a:ext cx="7022592" cy="1938992"/>
          </a:xfrm>
          <a:prstGeom prst="rect">
            <a:avLst/>
          </a:prstGeom>
          <a:noFill/>
        </p:spPr>
        <p:txBody>
          <a:bodyPr wrap="square" rtlCol="0">
            <a:spAutoFit/>
          </a:bodyPr>
          <a:lstStyle/>
          <a:p>
            <a:r>
              <a:rPr lang="en-US" sz="2000" b="1" i="1" dirty="0">
                <a:solidFill>
                  <a:srgbClr val="FF0000"/>
                </a:solidFill>
                <a:latin typeface="Arial" panose="020B0604020202020204" pitchFamily="34" charset="0"/>
                <a:cs typeface="Arial" panose="020B0604020202020204" pitchFamily="34" charset="0"/>
              </a:rPr>
              <a:t>NOTE: This year, we expanded the number of slides for campaigns to allow you extra opportunities to show the full extent of work.  We encourage you to use the space given, but you </a:t>
            </a:r>
            <a:r>
              <a:rPr lang="en-US" sz="2000" b="1" i="1" u="sng" dirty="0">
                <a:solidFill>
                  <a:srgbClr val="FF0000"/>
                </a:solidFill>
                <a:latin typeface="Arial" panose="020B0604020202020204" pitchFamily="34" charset="0"/>
                <a:cs typeface="Arial" panose="020B0604020202020204" pitchFamily="34" charset="0"/>
              </a:rPr>
              <a:t>may</a:t>
            </a:r>
            <a:r>
              <a:rPr lang="en-US" sz="2000" b="1" i="1" dirty="0">
                <a:solidFill>
                  <a:srgbClr val="FF0000"/>
                </a:solidFill>
                <a:latin typeface="Arial" panose="020B0604020202020204" pitchFamily="34" charset="0"/>
                <a:cs typeface="Arial" panose="020B0604020202020204" pitchFamily="34" charset="0"/>
              </a:rPr>
              <a:t> remove extra slides if not needed.</a:t>
            </a:r>
          </a:p>
          <a:p>
            <a:endParaRPr lang="en-US" sz="2000" b="1" i="1" dirty="0">
              <a:solidFill>
                <a:srgbClr val="FF0000"/>
              </a:solidFill>
              <a:latin typeface="Arial" panose="020B0604020202020204" pitchFamily="34" charset="0"/>
              <a:cs typeface="Arial" panose="020B0604020202020204" pitchFamily="34" charset="0"/>
            </a:endParaRPr>
          </a:p>
          <a:p>
            <a:pPr algn="ctr"/>
            <a:r>
              <a:rPr lang="en-US" sz="2000" i="1" dirty="0">
                <a:latin typeface="Arial" panose="020B0604020202020204" pitchFamily="34" charset="0"/>
                <a:cs typeface="Arial" panose="020B0604020202020204" pitchFamily="34" charset="0"/>
              </a:rPr>
              <a:t>Delete this text box before submitting.</a:t>
            </a:r>
            <a:endParaRPr lang="en-US"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51705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CC9AB70-D405-7F14-29C3-8D93D7965E16}"/>
              </a:ext>
            </a:extLst>
          </p:cNvPr>
          <p:cNvSpPr txBox="1"/>
          <p:nvPr/>
        </p:nvSpPr>
        <p:spPr>
          <a:xfrm>
            <a:off x="252337" y="238405"/>
            <a:ext cx="6530110" cy="707886"/>
          </a:xfrm>
          <a:prstGeom prst="rect">
            <a:avLst/>
          </a:prstGeom>
          <a:noFill/>
        </p:spPr>
        <p:txBody>
          <a:bodyPr wrap="square" rtlCol="0">
            <a:spAutoFit/>
          </a:bodyPr>
          <a:lstStyle/>
          <a:p>
            <a:r>
              <a:rPr lang="en-US" sz="4000" b="1" dirty="0">
                <a:latin typeface="Arial" panose="020B0604020202020204" pitchFamily="34" charset="0"/>
                <a:cs typeface="Arial" panose="020B0604020202020204" pitchFamily="34" charset="0"/>
              </a:rPr>
              <a:t>Implementation</a:t>
            </a:r>
            <a:endParaRPr lang="en-US" sz="4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B542A5C-8700-AD18-FDFC-90FBA356D4B1}"/>
              </a:ext>
            </a:extLst>
          </p:cNvPr>
          <p:cNvSpPr txBox="1"/>
          <p:nvPr/>
        </p:nvSpPr>
        <p:spPr>
          <a:xfrm>
            <a:off x="252336" y="1380512"/>
            <a:ext cx="11607431" cy="2862322"/>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On this slide, insert at least 2-3 brief paragraphs to describe the criteria the judges are looking for:</a:t>
            </a:r>
          </a:p>
          <a:p>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Work samples</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Supporting tactics aligns with goals and objectives</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Quality</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Creativity</a:t>
            </a:r>
          </a:p>
        </p:txBody>
      </p:sp>
    </p:spTree>
    <p:extLst>
      <p:ext uri="{BB962C8B-B14F-4D97-AF65-F5344CB8AC3E}">
        <p14:creationId xmlns:p14="http://schemas.microsoft.com/office/powerpoint/2010/main" val="9876084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1A19EB6-261B-B649-1FF5-D4B4F6038BBA}"/>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Implementation</a:t>
            </a:r>
          </a:p>
          <a:p>
            <a:pPr algn="ctr"/>
            <a:r>
              <a:rPr lang="en-US" sz="2000" dirty="0">
                <a:latin typeface="Arial" panose="020B0604020202020204" pitchFamily="34" charset="0"/>
                <a:cs typeface="Arial" panose="020B0604020202020204" pitchFamily="34" charset="0"/>
              </a:rPr>
              <a:t>(screenshots, images, link to a video, etc.)</a:t>
            </a:r>
          </a:p>
        </p:txBody>
      </p:sp>
    </p:spTree>
    <p:extLst>
      <p:ext uri="{BB962C8B-B14F-4D97-AF65-F5344CB8AC3E}">
        <p14:creationId xmlns:p14="http://schemas.microsoft.com/office/powerpoint/2010/main" val="33062107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42C1903-9C45-D088-8960-930FEFC9D3D0}"/>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Implementation</a:t>
            </a:r>
          </a:p>
          <a:p>
            <a:pPr algn="ctr"/>
            <a:r>
              <a:rPr lang="en-US" sz="2000" dirty="0">
                <a:latin typeface="Arial" panose="020B0604020202020204" pitchFamily="34" charset="0"/>
                <a:cs typeface="Arial" panose="020B0604020202020204" pitchFamily="34" charset="0"/>
              </a:rPr>
              <a:t>(screenshots, images, link to a video, etc.)</a:t>
            </a:r>
          </a:p>
        </p:txBody>
      </p:sp>
    </p:spTree>
    <p:extLst>
      <p:ext uri="{BB962C8B-B14F-4D97-AF65-F5344CB8AC3E}">
        <p14:creationId xmlns:p14="http://schemas.microsoft.com/office/powerpoint/2010/main" val="40968792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AC46F3-35C1-A6C0-F447-53B4B528E51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A38287E-2A98-D20A-02E0-32F131997550}"/>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Implementation</a:t>
            </a:r>
          </a:p>
          <a:p>
            <a:pPr algn="ctr"/>
            <a:r>
              <a:rPr lang="en-US" sz="2000" dirty="0">
                <a:latin typeface="Arial" panose="020B0604020202020204" pitchFamily="34" charset="0"/>
                <a:cs typeface="Arial" panose="020B0604020202020204" pitchFamily="34" charset="0"/>
              </a:rPr>
              <a:t>(screenshots, images, link to a video, etc.)</a:t>
            </a:r>
          </a:p>
        </p:txBody>
      </p:sp>
      <p:sp>
        <p:nvSpPr>
          <p:cNvPr id="3" name="TextBox 2">
            <a:extLst>
              <a:ext uri="{FF2B5EF4-FFF2-40B4-BE49-F238E27FC236}">
                <a16:creationId xmlns:a16="http://schemas.microsoft.com/office/drawing/2014/main" id="{B82406DD-9B79-1169-D3FB-85282B637FE7}"/>
              </a:ext>
            </a:extLst>
          </p:cNvPr>
          <p:cNvSpPr txBox="1"/>
          <p:nvPr/>
        </p:nvSpPr>
        <p:spPr>
          <a:xfrm>
            <a:off x="2584704" y="4684169"/>
            <a:ext cx="7022592" cy="1938992"/>
          </a:xfrm>
          <a:prstGeom prst="rect">
            <a:avLst/>
          </a:prstGeom>
          <a:noFill/>
        </p:spPr>
        <p:txBody>
          <a:bodyPr wrap="square" rtlCol="0">
            <a:spAutoFit/>
          </a:bodyPr>
          <a:lstStyle/>
          <a:p>
            <a:r>
              <a:rPr lang="en-US" sz="2000" b="1" i="1" dirty="0">
                <a:solidFill>
                  <a:srgbClr val="FF0000"/>
                </a:solidFill>
                <a:latin typeface="Arial" panose="020B0604020202020204" pitchFamily="34" charset="0"/>
                <a:cs typeface="Arial" panose="020B0604020202020204" pitchFamily="34" charset="0"/>
              </a:rPr>
              <a:t>NOTE: This year, we expanded the number of slides for campaigns to allow you extra opportunities to show the full extent of work.  We encourage you to use the space given, but you </a:t>
            </a:r>
            <a:r>
              <a:rPr lang="en-US" sz="2000" b="1" i="1" u="sng" dirty="0">
                <a:solidFill>
                  <a:srgbClr val="FF0000"/>
                </a:solidFill>
                <a:latin typeface="Arial" panose="020B0604020202020204" pitchFamily="34" charset="0"/>
                <a:cs typeface="Arial" panose="020B0604020202020204" pitchFamily="34" charset="0"/>
              </a:rPr>
              <a:t>may</a:t>
            </a:r>
            <a:r>
              <a:rPr lang="en-US" sz="2000" b="1" i="1" dirty="0">
                <a:solidFill>
                  <a:srgbClr val="FF0000"/>
                </a:solidFill>
                <a:latin typeface="Arial" panose="020B0604020202020204" pitchFamily="34" charset="0"/>
                <a:cs typeface="Arial" panose="020B0604020202020204" pitchFamily="34" charset="0"/>
              </a:rPr>
              <a:t> remove extra slides if not needed.</a:t>
            </a:r>
          </a:p>
          <a:p>
            <a:endParaRPr lang="en-US" sz="2000" b="1" i="1" dirty="0">
              <a:solidFill>
                <a:srgbClr val="FF0000"/>
              </a:solidFill>
              <a:latin typeface="Arial" panose="020B0604020202020204" pitchFamily="34" charset="0"/>
              <a:cs typeface="Arial" panose="020B0604020202020204" pitchFamily="34" charset="0"/>
            </a:endParaRPr>
          </a:p>
          <a:p>
            <a:pPr algn="ctr"/>
            <a:r>
              <a:rPr lang="en-US" sz="2000" i="1" dirty="0">
                <a:latin typeface="Arial" panose="020B0604020202020204" pitchFamily="34" charset="0"/>
                <a:cs typeface="Arial" panose="020B0604020202020204" pitchFamily="34" charset="0"/>
              </a:rPr>
              <a:t>Delete this text box before submitting.</a:t>
            </a:r>
            <a:endParaRPr lang="en-US"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98281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60FF7-C601-73A7-222A-1117E8A4154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745E133-B617-D1C0-243A-E6AD796332C5}"/>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Implementation</a:t>
            </a:r>
          </a:p>
          <a:p>
            <a:pPr algn="ctr"/>
            <a:r>
              <a:rPr lang="en-US" sz="2000" dirty="0">
                <a:latin typeface="Arial" panose="020B0604020202020204" pitchFamily="34" charset="0"/>
                <a:cs typeface="Arial" panose="020B0604020202020204" pitchFamily="34" charset="0"/>
              </a:rPr>
              <a:t>(screenshots, images, link to a video, etc.)</a:t>
            </a:r>
          </a:p>
        </p:txBody>
      </p:sp>
      <p:sp>
        <p:nvSpPr>
          <p:cNvPr id="3" name="TextBox 2">
            <a:extLst>
              <a:ext uri="{FF2B5EF4-FFF2-40B4-BE49-F238E27FC236}">
                <a16:creationId xmlns:a16="http://schemas.microsoft.com/office/drawing/2014/main" id="{15BF051D-0049-3945-9E89-77FF1235E06D}"/>
              </a:ext>
            </a:extLst>
          </p:cNvPr>
          <p:cNvSpPr txBox="1"/>
          <p:nvPr/>
        </p:nvSpPr>
        <p:spPr>
          <a:xfrm>
            <a:off x="2584704" y="4684169"/>
            <a:ext cx="7022592" cy="1938992"/>
          </a:xfrm>
          <a:prstGeom prst="rect">
            <a:avLst/>
          </a:prstGeom>
          <a:noFill/>
        </p:spPr>
        <p:txBody>
          <a:bodyPr wrap="square" rtlCol="0">
            <a:spAutoFit/>
          </a:bodyPr>
          <a:lstStyle/>
          <a:p>
            <a:r>
              <a:rPr lang="en-US" sz="2000" b="1" i="1" dirty="0">
                <a:solidFill>
                  <a:srgbClr val="FF0000"/>
                </a:solidFill>
                <a:latin typeface="Arial" panose="020B0604020202020204" pitchFamily="34" charset="0"/>
                <a:cs typeface="Arial" panose="020B0604020202020204" pitchFamily="34" charset="0"/>
              </a:rPr>
              <a:t>NOTE: This year, we expanded the number of slides for campaigns to allow you extra opportunities to show the full extent of work.  We encourage you to use the space given, but you </a:t>
            </a:r>
            <a:r>
              <a:rPr lang="en-US" sz="2000" b="1" i="1" u="sng" dirty="0">
                <a:solidFill>
                  <a:srgbClr val="FF0000"/>
                </a:solidFill>
                <a:latin typeface="Arial" panose="020B0604020202020204" pitchFamily="34" charset="0"/>
                <a:cs typeface="Arial" panose="020B0604020202020204" pitchFamily="34" charset="0"/>
              </a:rPr>
              <a:t>may</a:t>
            </a:r>
            <a:r>
              <a:rPr lang="en-US" sz="2000" b="1" i="1" dirty="0">
                <a:solidFill>
                  <a:srgbClr val="FF0000"/>
                </a:solidFill>
                <a:latin typeface="Arial" panose="020B0604020202020204" pitchFamily="34" charset="0"/>
                <a:cs typeface="Arial" panose="020B0604020202020204" pitchFamily="34" charset="0"/>
              </a:rPr>
              <a:t> remove extra slides if not needed.</a:t>
            </a:r>
          </a:p>
          <a:p>
            <a:endParaRPr lang="en-US" sz="2000" b="1" i="1" dirty="0">
              <a:solidFill>
                <a:srgbClr val="FF0000"/>
              </a:solidFill>
              <a:latin typeface="Arial" panose="020B0604020202020204" pitchFamily="34" charset="0"/>
              <a:cs typeface="Arial" panose="020B0604020202020204" pitchFamily="34" charset="0"/>
            </a:endParaRPr>
          </a:p>
          <a:p>
            <a:pPr algn="ctr"/>
            <a:r>
              <a:rPr lang="en-US" sz="2000" i="1" dirty="0">
                <a:latin typeface="Arial" panose="020B0604020202020204" pitchFamily="34" charset="0"/>
                <a:cs typeface="Arial" panose="020B0604020202020204" pitchFamily="34" charset="0"/>
              </a:rPr>
              <a:t>Delete this text box before submitting.</a:t>
            </a:r>
            <a:endParaRPr lang="en-US"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707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4460CD3-641E-ADC4-0E5D-FFDDCD97A192}"/>
              </a:ext>
            </a:extLst>
          </p:cNvPr>
          <p:cNvSpPr txBox="1"/>
          <p:nvPr/>
        </p:nvSpPr>
        <p:spPr>
          <a:xfrm>
            <a:off x="252337" y="238405"/>
            <a:ext cx="6530110" cy="707886"/>
          </a:xfrm>
          <a:prstGeom prst="rect">
            <a:avLst/>
          </a:prstGeom>
          <a:noFill/>
        </p:spPr>
        <p:txBody>
          <a:bodyPr wrap="square" rtlCol="0">
            <a:spAutoFit/>
          </a:bodyPr>
          <a:lstStyle/>
          <a:p>
            <a:r>
              <a:rPr lang="en-US" sz="4000" b="1" dirty="0">
                <a:latin typeface="Arial" panose="020B0604020202020204" pitchFamily="34" charset="0"/>
                <a:cs typeface="Arial" panose="020B0604020202020204" pitchFamily="34" charset="0"/>
              </a:rPr>
              <a:t>Evaluation</a:t>
            </a:r>
            <a:endParaRPr lang="en-US" sz="4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84B088B-6BFF-CC68-8885-86FA88CC5EB2}"/>
              </a:ext>
            </a:extLst>
          </p:cNvPr>
          <p:cNvSpPr txBox="1"/>
          <p:nvPr/>
        </p:nvSpPr>
        <p:spPr>
          <a:xfrm>
            <a:off x="252336" y="1380512"/>
            <a:ext cx="11607431" cy="2862322"/>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On this slide, insert at least 2-3 brief paragraphs to describe the criteria the judges are looking for:</a:t>
            </a:r>
          </a:p>
          <a:p>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Efforts were taken to identify, analyze, and quantify results</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Results correlate to research findings and objectives</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Success or lack thereof is identified</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ROI, if applicable</a:t>
            </a:r>
          </a:p>
        </p:txBody>
      </p:sp>
    </p:spTree>
    <p:extLst>
      <p:ext uri="{BB962C8B-B14F-4D97-AF65-F5344CB8AC3E}">
        <p14:creationId xmlns:p14="http://schemas.microsoft.com/office/powerpoint/2010/main" val="33432118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B4879F-8C72-D084-7B6C-A2EE31F70010}"/>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Evaluation/Results</a:t>
            </a:r>
          </a:p>
          <a:p>
            <a:pPr algn="ctr"/>
            <a:r>
              <a:rPr lang="en-US" sz="2000" dirty="0">
                <a:latin typeface="Arial" panose="020B0604020202020204" pitchFamily="34" charset="0"/>
                <a:cs typeface="Arial" panose="020B0604020202020204" pitchFamily="34" charset="0"/>
              </a:rPr>
              <a:t>(analytics, survey results, action taken, ROI, etc.)</a:t>
            </a:r>
          </a:p>
        </p:txBody>
      </p:sp>
    </p:spTree>
    <p:extLst>
      <p:ext uri="{BB962C8B-B14F-4D97-AF65-F5344CB8AC3E}">
        <p14:creationId xmlns:p14="http://schemas.microsoft.com/office/powerpoint/2010/main" val="12738515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E1D135-CA22-C46D-0688-5224E024598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AC650DB-0DE7-6182-F97C-CDC5E254334F}"/>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Evaluation/Results</a:t>
            </a:r>
          </a:p>
          <a:p>
            <a:pPr algn="ctr"/>
            <a:r>
              <a:rPr lang="en-US" sz="2000" dirty="0">
                <a:latin typeface="Arial" panose="020B0604020202020204" pitchFamily="34" charset="0"/>
                <a:cs typeface="Arial" panose="020B0604020202020204" pitchFamily="34" charset="0"/>
              </a:rPr>
              <a:t>(analytics, survey results, action taken, ROI, etc.)</a:t>
            </a:r>
          </a:p>
        </p:txBody>
      </p:sp>
    </p:spTree>
    <p:extLst>
      <p:ext uri="{BB962C8B-B14F-4D97-AF65-F5344CB8AC3E}">
        <p14:creationId xmlns:p14="http://schemas.microsoft.com/office/powerpoint/2010/main" val="4235606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629BF4A-3B54-D20B-0320-2FDD632AAD51}"/>
              </a:ext>
            </a:extLst>
          </p:cNvPr>
          <p:cNvSpPr txBox="1"/>
          <p:nvPr/>
        </p:nvSpPr>
        <p:spPr>
          <a:xfrm>
            <a:off x="252337" y="238405"/>
            <a:ext cx="6530110" cy="707886"/>
          </a:xfrm>
          <a:prstGeom prst="rect">
            <a:avLst/>
          </a:prstGeom>
          <a:noFill/>
        </p:spPr>
        <p:txBody>
          <a:bodyPr wrap="square" rtlCol="0">
            <a:spAutoFit/>
          </a:bodyPr>
          <a:lstStyle/>
          <a:p>
            <a:r>
              <a:rPr lang="en-US" sz="4000" b="1" dirty="0">
                <a:latin typeface="Arial" panose="020B0604020202020204" pitchFamily="34" charset="0"/>
                <a:cs typeface="Arial" panose="020B0604020202020204" pitchFamily="34" charset="0"/>
              </a:rPr>
              <a:t>Research</a:t>
            </a:r>
            <a:endParaRPr lang="en-US" sz="4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77E282C6-F676-F025-66FE-CBCFC7701676}"/>
              </a:ext>
            </a:extLst>
          </p:cNvPr>
          <p:cNvSpPr txBox="1"/>
          <p:nvPr/>
        </p:nvSpPr>
        <p:spPr>
          <a:xfrm>
            <a:off x="252336" y="1380512"/>
            <a:ext cx="11607431" cy="3170099"/>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On this slide, insert at least 2-3 brief paragraphs to describe the criteria the judges are looking for:</a:t>
            </a:r>
          </a:p>
          <a:p>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Strategy and intent of research (What did you hope to find out?)</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Primary or secondary research, such as surveys or focus groups conducted, interviews with stakeholders, previous year’s data, reviews of similar projects, etc.</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Goals and objectives based on research findings</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Overview of relevant findings</a:t>
            </a:r>
          </a:p>
        </p:txBody>
      </p:sp>
    </p:spTree>
    <p:extLst>
      <p:ext uri="{BB962C8B-B14F-4D97-AF65-F5344CB8AC3E}">
        <p14:creationId xmlns:p14="http://schemas.microsoft.com/office/powerpoint/2010/main" val="27462477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80D6544-BE56-A790-80A1-C457B481C109}"/>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Evaluation/Results</a:t>
            </a:r>
          </a:p>
          <a:p>
            <a:pPr algn="ctr"/>
            <a:r>
              <a:rPr lang="en-US" sz="2000" dirty="0">
                <a:latin typeface="Arial" panose="020B0604020202020204" pitchFamily="34" charset="0"/>
                <a:cs typeface="Arial" panose="020B0604020202020204" pitchFamily="34" charset="0"/>
              </a:rPr>
              <a:t>(analytics, survey results, action taken, ROI, etc.)</a:t>
            </a:r>
          </a:p>
        </p:txBody>
      </p:sp>
      <p:sp>
        <p:nvSpPr>
          <p:cNvPr id="3" name="TextBox 2">
            <a:extLst>
              <a:ext uri="{FF2B5EF4-FFF2-40B4-BE49-F238E27FC236}">
                <a16:creationId xmlns:a16="http://schemas.microsoft.com/office/drawing/2014/main" id="{42DA25E9-AC80-25E3-E48E-D91DB61307BB}"/>
              </a:ext>
            </a:extLst>
          </p:cNvPr>
          <p:cNvSpPr txBox="1"/>
          <p:nvPr/>
        </p:nvSpPr>
        <p:spPr>
          <a:xfrm>
            <a:off x="2584704" y="4684169"/>
            <a:ext cx="7022592" cy="1938992"/>
          </a:xfrm>
          <a:prstGeom prst="rect">
            <a:avLst/>
          </a:prstGeom>
          <a:noFill/>
        </p:spPr>
        <p:txBody>
          <a:bodyPr wrap="square" rtlCol="0">
            <a:spAutoFit/>
          </a:bodyPr>
          <a:lstStyle/>
          <a:p>
            <a:r>
              <a:rPr lang="en-US" sz="2000" b="1" i="1" dirty="0">
                <a:solidFill>
                  <a:srgbClr val="FF0000"/>
                </a:solidFill>
                <a:latin typeface="Arial" panose="020B0604020202020204" pitchFamily="34" charset="0"/>
                <a:cs typeface="Arial" panose="020B0604020202020204" pitchFamily="34" charset="0"/>
              </a:rPr>
              <a:t>NOTE: This year, we expanded the number of slides for campaigns to allow you extra opportunities to show the full extent of work.  We encourage you to use the space given, but you </a:t>
            </a:r>
            <a:r>
              <a:rPr lang="en-US" sz="2000" b="1" i="1" u="sng" dirty="0">
                <a:solidFill>
                  <a:srgbClr val="FF0000"/>
                </a:solidFill>
                <a:latin typeface="Arial" panose="020B0604020202020204" pitchFamily="34" charset="0"/>
                <a:cs typeface="Arial" panose="020B0604020202020204" pitchFamily="34" charset="0"/>
              </a:rPr>
              <a:t>may</a:t>
            </a:r>
            <a:r>
              <a:rPr lang="en-US" sz="2000" b="1" i="1" dirty="0">
                <a:solidFill>
                  <a:srgbClr val="FF0000"/>
                </a:solidFill>
                <a:latin typeface="Arial" panose="020B0604020202020204" pitchFamily="34" charset="0"/>
                <a:cs typeface="Arial" panose="020B0604020202020204" pitchFamily="34" charset="0"/>
              </a:rPr>
              <a:t> remove extra slides if not needed.</a:t>
            </a:r>
          </a:p>
          <a:p>
            <a:endParaRPr lang="en-US" sz="2000" b="1" i="1" dirty="0">
              <a:solidFill>
                <a:srgbClr val="FF0000"/>
              </a:solidFill>
              <a:latin typeface="Arial" panose="020B0604020202020204" pitchFamily="34" charset="0"/>
              <a:cs typeface="Arial" panose="020B0604020202020204" pitchFamily="34" charset="0"/>
            </a:endParaRPr>
          </a:p>
          <a:p>
            <a:pPr algn="ctr"/>
            <a:r>
              <a:rPr lang="en-US" sz="2000" i="1" dirty="0">
                <a:latin typeface="Arial" panose="020B0604020202020204" pitchFamily="34" charset="0"/>
                <a:cs typeface="Arial" panose="020B0604020202020204" pitchFamily="34" charset="0"/>
              </a:rPr>
              <a:t>Delete this text box before submitting.</a:t>
            </a:r>
            <a:endParaRPr lang="en-US"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8741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8B138-3CEF-5DB8-FB19-7A5A70F2783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DC2EFE0-4202-A68D-626E-1171B19D873B}"/>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Evaluation/Results</a:t>
            </a:r>
          </a:p>
          <a:p>
            <a:pPr algn="ctr"/>
            <a:r>
              <a:rPr lang="en-US" sz="2000" dirty="0">
                <a:latin typeface="Arial" panose="020B0604020202020204" pitchFamily="34" charset="0"/>
                <a:cs typeface="Arial" panose="020B0604020202020204" pitchFamily="34" charset="0"/>
              </a:rPr>
              <a:t>(analytics, survey results, action taken, ROI, etc.)</a:t>
            </a:r>
          </a:p>
        </p:txBody>
      </p:sp>
      <p:sp>
        <p:nvSpPr>
          <p:cNvPr id="3" name="TextBox 2">
            <a:extLst>
              <a:ext uri="{FF2B5EF4-FFF2-40B4-BE49-F238E27FC236}">
                <a16:creationId xmlns:a16="http://schemas.microsoft.com/office/drawing/2014/main" id="{32E20E08-6EA3-1D7C-9C8F-1D1BADB18E71}"/>
              </a:ext>
            </a:extLst>
          </p:cNvPr>
          <p:cNvSpPr txBox="1"/>
          <p:nvPr/>
        </p:nvSpPr>
        <p:spPr>
          <a:xfrm>
            <a:off x="2584704" y="4684169"/>
            <a:ext cx="7022592" cy="1938992"/>
          </a:xfrm>
          <a:prstGeom prst="rect">
            <a:avLst/>
          </a:prstGeom>
          <a:noFill/>
        </p:spPr>
        <p:txBody>
          <a:bodyPr wrap="square" rtlCol="0">
            <a:spAutoFit/>
          </a:bodyPr>
          <a:lstStyle/>
          <a:p>
            <a:r>
              <a:rPr lang="en-US" sz="2000" b="1" i="1" dirty="0">
                <a:solidFill>
                  <a:srgbClr val="FF0000"/>
                </a:solidFill>
                <a:latin typeface="Arial" panose="020B0604020202020204" pitchFamily="34" charset="0"/>
                <a:cs typeface="Arial" panose="020B0604020202020204" pitchFamily="34" charset="0"/>
              </a:rPr>
              <a:t>NOTE: This year, we expanded the number of slides for campaigns to allow you extra opportunities to show the full extent of work.  We encourage you to use the space given, but you </a:t>
            </a:r>
            <a:r>
              <a:rPr lang="en-US" sz="2000" b="1" i="1" u="sng" dirty="0">
                <a:solidFill>
                  <a:srgbClr val="FF0000"/>
                </a:solidFill>
                <a:latin typeface="Arial" panose="020B0604020202020204" pitchFamily="34" charset="0"/>
                <a:cs typeface="Arial" panose="020B0604020202020204" pitchFamily="34" charset="0"/>
              </a:rPr>
              <a:t>may</a:t>
            </a:r>
            <a:r>
              <a:rPr lang="en-US" sz="2000" b="1" i="1" dirty="0">
                <a:solidFill>
                  <a:srgbClr val="FF0000"/>
                </a:solidFill>
                <a:latin typeface="Arial" panose="020B0604020202020204" pitchFamily="34" charset="0"/>
                <a:cs typeface="Arial" panose="020B0604020202020204" pitchFamily="34" charset="0"/>
              </a:rPr>
              <a:t> remove extra slides if not needed.</a:t>
            </a:r>
          </a:p>
          <a:p>
            <a:endParaRPr lang="en-US" sz="2000" b="1" i="1" dirty="0">
              <a:solidFill>
                <a:srgbClr val="FF0000"/>
              </a:solidFill>
              <a:latin typeface="Arial" panose="020B0604020202020204" pitchFamily="34" charset="0"/>
              <a:cs typeface="Arial" panose="020B0604020202020204" pitchFamily="34" charset="0"/>
            </a:endParaRPr>
          </a:p>
          <a:p>
            <a:pPr algn="ctr"/>
            <a:r>
              <a:rPr lang="en-US" sz="2000" i="1" dirty="0">
                <a:latin typeface="Arial" panose="020B0604020202020204" pitchFamily="34" charset="0"/>
                <a:cs typeface="Arial" panose="020B0604020202020204" pitchFamily="34" charset="0"/>
              </a:rPr>
              <a:t>Delete this text box before submitting.</a:t>
            </a:r>
            <a:endParaRPr lang="en-US"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8049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8296BEC-A616-675E-DBE4-00EE9EF082A8}"/>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Research</a:t>
            </a:r>
          </a:p>
          <a:p>
            <a:pPr algn="ctr"/>
            <a:r>
              <a:rPr lang="en-US" sz="2000" dirty="0">
                <a:latin typeface="Arial" panose="020B0604020202020204" pitchFamily="34" charset="0"/>
                <a:cs typeface="Arial" panose="020B0604020202020204" pitchFamily="34" charset="0"/>
              </a:rPr>
              <a:t>(screenshots, images, data, etc.)</a:t>
            </a:r>
          </a:p>
        </p:txBody>
      </p:sp>
    </p:spTree>
    <p:extLst>
      <p:ext uri="{BB962C8B-B14F-4D97-AF65-F5344CB8AC3E}">
        <p14:creationId xmlns:p14="http://schemas.microsoft.com/office/powerpoint/2010/main" val="1363337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BF7D58F-450F-72DA-53CD-8CDC08E360AB}"/>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Research</a:t>
            </a:r>
          </a:p>
          <a:p>
            <a:pPr algn="ctr"/>
            <a:r>
              <a:rPr lang="en-US" sz="2000" dirty="0">
                <a:latin typeface="Arial" panose="020B0604020202020204" pitchFamily="34" charset="0"/>
                <a:cs typeface="Arial" panose="020B0604020202020204" pitchFamily="34" charset="0"/>
              </a:rPr>
              <a:t>(screenshots, images, data, etc.)</a:t>
            </a:r>
          </a:p>
        </p:txBody>
      </p:sp>
    </p:spTree>
    <p:extLst>
      <p:ext uri="{BB962C8B-B14F-4D97-AF65-F5344CB8AC3E}">
        <p14:creationId xmlns:p14="http://schemas.microsoft.com/office/powerpoint/2010/main" val="1468485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7747D2-D6F4-E9D8-C309-AEDF960B0F4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4A6D17B-AD6E-4AA0-A490-6F070E648F21}"/>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Research</a:t>
            </a:r>
          </a:p>
          <a:p>
            <a:pPr algn="ctr"/>
            <a:r>
              <a:rPr lang="en-US" sz="2000" dirty="0">
                <a:latin typeface="Arial" panose="020B0604020202020204" pitchFamily="34" charset="0"/>
                <a:cs typeface="Arial" panose="020B0604020202020204" pitchFamily="34" charset="0"/>
              </a:rPr>
              <a:t>(screenshots, images, data, etc.)</a:t>
            </a:r>
          </a:p>
        </p:txBody>
      </p:sp>
      <p:sp>
        <p:nvSpPr>
          <p:cNvPr id="3" name="TextBox 2">
            <a:extLst>
              <a:ext uri="{FF2B5EF4-FFF2-40B4-BE49-F238E27FC236}">
                <a16:creationId xmlns:a16="http://schemas.microsoft.com/office/drawing/2014/main" id="{BD61A0DB-03AC-0CDF-4296-9B430B2A5D90}"/>
              </a:ext>
            </a:extLst>
          </p:cNvPr>
          <p:cNvSpPr txBox="1"/>
          <p:nvPr/>
        </p:nvSpPr>
        <p:spPr>
          <a:xfrm>
            <a:off x="2584704" y="4684169"/>
            <a:ext cx="7022592" cy="1938992"/>
          </a:xfrm>
          <a:prstGeom prst="rect">
            <a:avLst/>
          </a:prstGeom>
          <a:noFill/>
        </p:spPr>
        <p:txBody>
          <a:bodyPr wrap="square" rtlCol="0">
            <a:spAutoFit/>
          </a:bodyPr>
          <a:lstStyle/>
          <a:p>
            <a:r>
              <a:rPr lang="en-US" sz="2000" b="1" i="1" dirty="0">
                <a:solidFill>
                  <a:srgbClr val="FF0000"/>
                </a:solidFill>
                <a:latin typeface="Arial" panose="020B0604020202020204" pitchFamily="34" charset="0"/>
                <a:cs typeface="Arial" panose="020B0604020202020204" pitchFamily="34" charset="0"/>
              </a:rPr>
              <a:t>NOTE: This year, we expanded the number of slides for campaigns to allow you extra opportunities to show the full extent of work.  We encourage you to use the space given, but you </a:t>
            </a:r>
            <a:r>
              <a:rPr lang="en-US" sz="2000" b="1" i="1" u="sng" dirty="0">
                <a:solidFill>
                  <a:srgbClr val="FF0000"/>
                </a:solidFill>
                <a:latin typeface="Arial" panose="020B0604020202020204" pitchFamily="34" charset="0"/>
                <a:cs typeface="Arial" panose="020B0604020202020204" pitchFamily="34" charset="0"/>
              </a:rPr>
              <a:t>may</a:t>
            </a:r>
            <a:r>
              <a:rPr lang="en-US" sz="2000" b="1" i="1" dirty="0">
                <a:solidFill>
                  <a:srgbClr val="FF0000"/>
                </a:solidFill>
                <a:latin typeface="Arial" panose="020B0604020202020204" pitchFamily="34" charset="0"/>
                <a:cs typeface="Arial" panose="020B0604020202020204" pitchFamily="34" charset="0"/>
              </a:rPr>
              <a:t> remove extra slides if not needed.</a:t>
            </a:r>
          </a:p>
          <a:p>
            <a:endParaRPr lang="en-US" sz="2000" b="1" i="1" dirty="0">
              <a:solidFill>
                <a:srgbClr val="FF0000"/>
              </a:solidFill>
              <a:latin typeface="Arial" panose="020B0604020202020204" pitchFamily="34" charset="0"/>
              <a:cs typeface="Arial" panose="020B0604020202020204" pitchFamily="34" charset="0"/>
            </a:endParaRPr>
          </a:p>
          <a:p>
            <a:pPr algn="ctr"/>
            <a:r>
              <a:rPr lang="en-US" sz="2000" i="1" dirty="0">
                <a:latin typeface="Arial" panose="020B0604020202020204" pitchFamily="34" charset="0"/>
                <a:cs typeface="Arial" panose="020B0604020202020204" pitchFamily="34" charset="0"/>
              </a:rPr>
              <a:t>Delete this text box before submitting.</a:t>
            </a:r>
            <a:endParaRPr lang="en-US"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5484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76CA2D-7050-A1D5-9ADD-8D48A638F4D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D2ED5A2-9800-15A7-1609-B25016B46402}"/>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Research</a:t>
            </a:r>
          </a:p>
          <a:p>
            <a:pPr algn="ctr"/>
            <a:r>
              <a:rPr lang="en-US" sz="2000" dirty="0">
                <a:latin typeface="Arial" panose="020B0604020202020204" pitchFamily="34" charset="0"/>
                <a:cs typeface="Arial" panose="020B0604020202020204" pitchFamily="34" charset="0"/>
              </a:rPr>
              <a:t>(screenshots, images, data, etc.)</a:t>
            </a:r>
          </a:p>
        </p:txBody>
      </p:sp>
      <p:sp>
        <p:nvSpPr>
          <p:cNvPr id="2" name="TextBox 1">
            <a:extLst>
              <a:ext uri="{FF2B5EF4-FFF2-40B4-BE49-F238E27FC236}">
                <a16:creationId xmlns:a16="http://schemas.microsoft.com/office/drawing/2014/main" id="{557AFABE-5884-129E-7ECE-15D2058C50BB}"/>
              </a:ext>
            </a:extLst>
          </p:cNvPr>
          <p:cNvSpPr txBox="1"/>
          <p:nvPr/>
        </p:nvSpPr>
        <p:spPr>
          <a:xfrm>
            <a:off x="2584704" y="4684169"/>
            <a:ext cx="7022592" cy="1938992"/>
          </a:xfrm>
          <a:prstGeom prst="rect">
            <a:avLst/>
          </a:prstGeom>
          <a:noFill/>
        </p:spPr>
        <p:txBody>
          <a:bodyPr wrap="square" rtlCol="0">
            <a:spAutoFit/>
          </a:bodyPr>
          <a:lstStyle/>
          <a:p>
            <a:r>
              <a:rPr lang="en-US" sz="2000" b="1" i="1" dirty="0">
                <a:solidFill>
                  <a:srgbClr val="FF0000"/>
                </a:solidFill>
                <a:latin typeface="Arial" panose="020B0604020202020204" pitchFamily="34" charset="0"/>
                <a:cs typeface="Arial" panose="020B0604020202020204" pitchFamily="34" charset="0"/>
              </a:rPr>
              <a:t>NOTE: This year, we expanded the number of slides for campaigns to allow you extra opportunities to show the full extent of work.  We encourage you to use the space given, but you </a:t>
            </a:r>
            <a:r>
              <a:rPr lang="en-US" sz="2000" b="1" i="1" u="sng" dirty="0">
                <a:solidFill>
                  <a:srgbClr val="FF0000"/>
                </a:solidFill>
                <a:latin typeface="Arial" panose="020B0604020202020204" pitchFamily="34" charset="0"/>
                <a:cs typeface="Arial" panose="020B0604020202020204" pitchFamily="34" charset="0"/>
              </a:rPr>
              <a:t>may</a:t>
            </a:r>
            <a:r>
              <a:rPr lang="en-US" sz="2000" b="1" i="1" dirty="0">
                <a:solidFill>
                  <a:srgbClr val="FF0000"/>
                </a:solidFill>
                <a:latin typeface="Arial" panose="020B0604020202020204" pitchFamily="34" charset="0"/>
                <a:cs typeface="Arial" panose="020B0604020202020204" pitchFamily="34" charset="0"/>
              </a:rPr>
              <a:t> remove extra slides if not needed.</a:t>
            </a:r>
          </a:p>
          <a:p>
            <a:endParaRPr lang="en-US" sz="2000" b="1" i="1" dirty="0">
              <a:solidFill>
                <a:srgbClr val="FF0000"/>
              </a:solidFill>
              <a:latin typeface="Arial" panose="020B0604020202020204" pitchFamily="34" charset="0"/>
              <a:cs typeface="Arial" panose="020B0604020202020204" pitchFamily="34" charset="0"/>
            </a:endParaRPr>
          </a:p>
          <a:p>
            <a:pPr algn="ctr"/>
            <a:r>
              <a:rPr lang="en-US" sz="2000" i="1" dirty="0">
                <a:latin typeface="Arial" panose="020B0604020202020204" pitchFamily="34" charset="0"/>
                <a:cs typeface="Arial" panose="020B0604020202020204" pitchFamily="34" charset="0"/>
              </a:rPr>
              <a:t>Delete this text box before submitting.</a:t>
            </a:r>
            <a:endParaRPr lang="en-US"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0884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F9AD586-2C4C-79E5-F403-6BAC0BBD8E31}"/>
              </a:ext>
            </a:extLst>
          </p:cNvPr>
          <p:cNvSpPr txBox="1"/>
          <p:nvPr/>
        </p:nvSpPr>
        <p:spPr>
          <a:xfrm>
            <a:off x="252337" y="238405"/>
            <a:ext cx="6530110" cy="707886"/>
          </a:xfrm>
          <a:prstGeom prst="rect">
            <a:avLst/>
          </a:prstGeom>
          <a:noFill/>
        </p:spPr>
        <p:txBody>
          <a:bodyPr wrap="square" rtlCol="0">
            <a:spAutoFit/>
          </a:bodyPr>
          <a:lstStyle/>
          <a:p>
            <a:r>
              <a:rPr lang="en-US" sz="4000" b="1" dirty="0">
                <a:latin typeface="Arial" panose="020B0604020202020204" pitchFamily="34" charset="0"/>
                <a:cs typeface="Arial" panose="020B0604020202020204" pitchFamily="34" charset="0"/>
              </a:rPr>
              <a:t>Planning</a:t>
            </a:r>
            <a:endParaRPr lang="en-US" sz="4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C6011DE-BEAE-C6D6-AB14-F145E5D1DD5F}"/>
              </a:ext>
            </a:extLst>
          </p:cNvPr>
          <p:cNvSpPr txBox="1"/>
          <p:nvPr/>
        </p:nvSpPr>
        <p:spPr>
          <a:xfrm>
            <a:off x="252336" y="1380512"/>
            <a:ext cx="11607431" cy="2554545"/>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On this slide, insert at least 2-3 brief paragraphs to describe the criteria the judges are looking for:</a:t>
            </a:r>
          </a:p>
          <a:p>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The communications plan, with goals and objectives based on research findings, and strategy and tactics align with goals.</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A process or baseline for evaluating results</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Budget</a:t>
            </a:r>
          </a:p>
        </p:txBody>
      </p:sp>
    </p:spTree>
    <p:extLst>
      <p:ext uri="{BB962C8B-B14F-4D97-AF65-F5344CB8AC3E}">
        <p14:creationId xmlns:p14="http://schemas.microsoft.com/office/powerpoint/2010/main" val="4193729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B2AF361-DDA3-2B4E-BCA8-CAF74429B680}"/>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Planning</a:t>
            </a:r>
          </a:p>
          <a:p>
            <a:pPr algn="ctr"/>
            <a:r>
              <a:rPr lang="en-US" sz="2000" dirty="0">
                <a:latin typeface="Arial" panose="020B0604020202020204" pitchFamily="34" charset="0"/>
                <a:cs typeface="Arial" panose="020B0604020202020204" pitchFamily="34" charset="0"/>
              </a:rPr>
              <a:t>(screenshots, images, timeline, budget, etc.)</a:t>
            </a:r>
          </a:p>
        </p:txBody>
      </p:sp>
    </p:spTree>
    <p:extLst>
      <p:ext uri="{BB962C8B-B14F-4D97-AF65-F5344CB8AC3E}">
        <p14:creationId xmlns:p14="http://schemas.microsoft.com/office/powerpoint/2010/main" val="1338655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3E29F8E-E875-BAEE-CCD7-A744092D6F9E}"/>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Planning</a:t>
            </a:r>
          </a:p>
          <a:p>
            <a:pPr algn="ctr"/>
            <a:r>
              <a:rPr lang="en-US" sz="2000" dirty="0">
                <a:latin typeface="Arial" panose="020B0604020202020204" pitchFamily="34" charset="0"/>
                <a:cs typeface="Arial" panose="020B0604020202020204" pitchFamily="34" charset="0"/>
              </a:rPr>
              <a:t>(screenshots, images, timeline, budget, etc.)</a:t>
            </a:r>
          </a:p>
        </p:txBody>
      </p:sp>
    </p:spTree>
    <p:extLst>
      <p:ext uri="{BB962C8B-B14F-4D97-AF65-F5344CB8AC3E}">
        <p14:creationId xmlns:p14="http://schemas.microsoft.com/office/powerpoint/2010/main" val="42211100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60a73f1c-b2fc-4c4f-8988-570404480231}" enabled="1" method="Privileged" siteId="{75c416c8-a50a-4a39-938c-48f0658cec01}" removed="0"/>
</clbl:labelList>
</file>

<file path=docProps/app.xml><?xml version="1.0" encoding="utf-8"?>
<Properties xmlns="http://schemas.openxmlformats.org/officeDocument/2006/extended-properties" xmlns:vt="http://schemas.openxmlformats.org/officeDocument/2006/docPropsVTypes">
  <TotalTime>9959</TotalTime>
  <Words>1007</Words>
  <Application>Microsoft Office PowerPoint</Application>
  <PresentationFormat>Widescreen</PresentationFormat>
  <Paragraphs>101</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Amanda Flaherty</dc:creator>
  <cp:lastModifiedBy>Amanda Flaherty</cp:lastModifiedBy>
  <cp:revision>1</cp:revision>
  <dcterms:created xsi:type="dcterms:W3CDTF">2024-04-26T18:00:23Z</dcterms:created>
  <dcterms:modified xsi:type="dcterms:W3CDTF">2025-04-22T14:36:28Z</dcterms:modified>
</cp:coreProperties>
</file>